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Senftleben" initials="JS" lastIdx="1" clrIdx="0">
    <p:extLst>
      <p:ext uri="{19B8F6BF-5375-455C-9EA6-DF929625EA0E}">
        <p15:presenceInfo xmlns:p15="http://schemas.microsoft.com/office/powerpoint/2012/main" userId="64ce686049ea41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1F1F1F"/>
    <a:srgbClr val="414141"/>
    <a:srgbClr val="68A4D9"/>
    <a:srgbClr val="957FEF"/>
    <a:srgbClr val="383838"/>
    <a:srgbClr val="26252C"/>
    <a:srgbClr val="433633"/>
    <a:srgbClr val="9A9391"/>
    <a:srgbClr val="776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72318-8845-448C-811F-4F68E38F5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A99A4A-1E9C-42FC-8A52-FBB40F20B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302F92-F39F-4D35-A94C-F702A49E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711A88-BBB5-4C5D-91DC-927863AC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620D10-FC53-4D2F-BBA4-1C381826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61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7EE00-0127-4BC1-8E7E-314A7D5E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AA6187-4585-40AB-B9A7-A03E2199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52D4E3-8080-4FEA-8031-3B09D65B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4E4152-FA38-42F8-B216-22DDF1BE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0D999-6418-403D-806F-C0B36401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37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68F6BA-4196-4E97-BAEB-A1F7E2A05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DF7851-4715-42FA-BF78-F29C1E6C9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E1F7D8-B7D8-494B-B467-A2FFA0A4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4CCCC8-6402-4D16-A11E-25036388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39BD73-B8F6-4669-92A8-D678C771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91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24978-82D1-473F-AE6B-841B2DA8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BD7CE5-C03B-48AD-B131-7AAACC54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4FA194-9F1C-474A-ADA0-0196F8D3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EF7205-7CC0-43EF-A972-904350E1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D7DC0E-9BED-4F4B-BEF3-A88785A7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60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D4582-E298-4949-8733-59713C9B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C81BE-CD1A-4539-9B12-EB056EF10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BA9E29-1D42-45E3-8BBE-C9FE7A5E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29F02-42D7-40BD-A8EC-1B4521BD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2BFB-C2CE-4C64-9E28-9B23AD2E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74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D546B-F2D2-4AD0-983C-8F348EDB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A0727D-87E5-444D-9E16-47D1446B3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24731C-5C31-484F-83D8-ECE2D412B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3A96FC-E22B-4FE7-B464-41915854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566B0C-9CD7-4179-9A2F-1AF89575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1AC427-EFDE-435A-85FD-C9D02391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72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B0324-44E6-431B-8C02-9BCCF65A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1D384D-11F4-4A78-8A2F-BDD6BCA8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FF0F33-0EC9-4EDE-953F-E1C4E4D4F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090F0D-ABB0-4EE2-A285-A5E7D1EE0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383969-5043-4AD2-A85D-2667FDB8B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DCE017-123D-45AD-9C75-3BF002D9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47A661-FE34-4B42-85F8-88F934EA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8D478D-70D3-4483-BE94-5FEEAEF2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90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43F72-42E7-4C8A-8493-659CA754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5EECDF-20EB-4D8B-9401-C3F518FA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AA5CB4-96F6-4C9F-B1FD-8210759E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BFCF6D-E304-476E-BE48-A302E575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94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4F6968-9E56-41D8-9244-C26975CE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B343BC-00E3-49EF-8AB4-1ABA6631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855873-CC66-4E54-8055-D14BCD6E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34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891F9-5902-494E-810D-A6779EDD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20376-A7F5-4D3B-86C4-BB30E112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280964-3871-41C3-A078-5BEFA6D5A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8E54ED-3BC2-464D-8088-AC91575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DACAB5-A0F6-436F-BAAD-86B8E4B0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3F1046-FBF2-4ADE-9F8B-BCBF0E1C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5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E0C2B-1F4A-4C3E-8D5F-F17A61F3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EFE987-02C9-40EE-9F16-1EB0F9884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625BF-BDAC-4F16-AF95-2B274EB38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BCFF1B-32DB-440A-A5F6-C99B7682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3F67AE-E458-496F-8F90-AE951008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BC2520-950E-4674-BD5F-8348A649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13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65309B-CDE3-4D7C-9221-4577A11E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6F5EA5-8428-4893-81C5-CB0DC1F1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AD99FE-1763-46BB-BD8E-27AAABC71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2A934-01EA-4B06-AAC8-BDFD1DA82116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3A5CA6-BD4D-4480-B92B-21627638B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716014-7FB4-4892-AC1D-F6BFD6990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42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1865A9-8D9D-4390-86DE-8CC388E4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04" y="177283"/>
            <a:ext cx="1554082" cy="155408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6CAFDB9-F07D-45BA-9134-D49E8BA9ABCE}"/>
              </a:ext>
            </a:extLst>
          </p:cNvPr>
          <p:cNvSpPr/>
          <p:nvPr/>
        </p:nvSpPr>
        <p:spPr>
          <a:xfrm>
            <a:off x="2121159" y="240263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323FCE-A493-46BB-A2C2-3EC19E39AD22}"/>
              </a:ext>
            </a:extLst>
          </p:cNvPr>
          <p:cNvSpPr/>
          <p:nvPr/>
        </p:nvSpPr>
        <p:spPr>
          <a:xfrm>
            <a:off x="2121159" y="3027784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0D04FEA-1887-4CF0-A244-3B6B675E9647}"/>
              </a:ext>
            </a:extLst>
          </p:cNvPr>
          <p:cNvCxnSpPr/>
          <p:nvPr/>
        </p:nvCxnSpPr>
        <p:spPr>
          <a:xfrm>
            <a:off x="2121159" y="280384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345B507-CF2A-4668-B6CC-65560662E598}"/>
              </a:ext>
            </a:extLst>
          </p:cNvPr>
          <p:cNvCxnSpPr/>
          <p:nvPr/>
        </p:nvCxnSpPr>
        <p:spPr>
          <a:xfrm>
            <a:off x="2121159" y="3429000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E9B6541-491F-462D-A6B6-4F3CEB250D47}"/>
              </a:ext>
            </a:extLst>
          </p:cNvPr>
          <p:cNvSpPr/>
          <p:nvPr/>
        </p:nvSpPr>
        <p:spPr>
          <a:xfrm>
            <a:off x="7843935" y="207605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C8E6624-8EE9-41CD-8A96-4A53D17BCE57}"/>
              </a:ext>
            </a:extLst>
          </p:cNvPr>
          <p:cNvSpPr/>
          <p:nvPr/>
        </p:nvSpPr>
        <p:spPr>
          <a:xfrm>
            <a:off x="7937241" y="3027784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C14794-D08F-44FF-BE3F-E5D371866F15}"/>
              </a:ext>
            </a:extLst>
          </p:cNvPr>
          <p:cNvCxnSpPr/>
          <p:nvPr/>
        </p:nvCxnSpPr>
        <p:spPr>
          <a:xfrm>
            <a:off x="7937241" y="2803848"/>
            <a:ext cx="2612572" cy="0"/>
          </a:xfrm>
          <a:prstGeom prst="line">
            <a:avLst/>
          </a:prstGeom>
          <a:ln>
            <a:solidFill>
              <a:srgbClr val="957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7D7D54-73AE-42B2-AA7D-E4456F1DFC75}"/>
              </a:ext>
            </a:extLst>
          </p:cNvPr>
          <p:cNvCxnSpPr/>
          <p:nvPr/>
        </p:nvCxnSpPr>
        <p:spPr>
          <a:xfrm>
            <a:off x="7937241" y="3429000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38AEC00C-E55E-41C6-BF55-73E557DA52C1}"/>
              </a:ext>
            </a:extLst>
          </p:cNvPr>
          <p:cNvSpPr/>
          <p:nvPr/>
        </p:nvSpPr>
        <p:spPr>
          <a:xfrm>
            <a:off x="7937241" y="240263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Konrad.dinges@gmail.com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B7D9AD5-EEB8-4D83-A761-BBA2B1B6AB3A}"/>
              </a:ext>
            </a:extLst>
          </p:cNvPr>
          <p:cNvSpPr/>
          <p:nvPr/>
        </p:nvSpPr>
        <p:spPr>
          <a:xfrm>
            <a:off x="2121159" y="3709452"/>
            <a:ext cx="2612572" cy="401216"/>
          </a:xfrm>
          <a:prstGeom prst="rect">
            <a:avLst/>
          </a:prstGeom>
          <a:solidFill>
            <a:srgbClr val="68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81031F9-835E-4580-8A78-FF400A47C3F5}"/>
              </a:ext>
            </a:extLst>
          </p:cNvPr>
          <p:cNvSpPr/>
          <p:nvPr/>
        </p:nvSpPr>
        <p:spPr>
          <a:xfrm>
            <a:off x="7937241" y="3709452"/>
            <a:ext cx="2612572" cy="401216"/>
          </a:xfrm>
          <a:prstGeom prst="rect">
            <a:avLst/>
          </a:prstGeom>
          <a:solidFill>
            <a:srgbClr val="68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94A4A71-7C7C-4A85-929A-D0453098EADB}"/>
              </a:ext>
            </a:extLst>
          </p:cNvPr>
          <p:cNvSpPr/>
          <p:nvPr/>
        </p:nvSpPr>
        <p:spPr>
          <a:xfrm>
            <a:off x="2121159" y="164272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0EF244D-78DA-45C7-A4EE-7C3B6F8DC983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3C5D1D0-EAFA-47D4-B484-36603BA8EE06}"/>
              </a:ext>
            </a:extLst>
          </p:cNvPr>
          <p:cNvSpPr/>
          <p:nvPr/>
        </p:nvSpPr>
        <p:spPr>
          <a:xfrm>
            <a:off x="2121159" y="467157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Noch kein Konto? </a:t>
            </a:r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Registrieren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726BF42-8C90-4EE6-BAE4-CA2854160D86}"/>
              </a:ext>
            </a:extLst>
          </p:cNvPr>
          <p:cNvSpPr/>
          <p:nvPr/>
        </p:nvSpPr>
        <p:spPr>
          <a:xfrm>
            <a:off x="2121159" y="419890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 vergessen?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26664B-EB05-43FC-91D1-1A2678A9F094}"/>
              </a:ext>
            </a:extLst>
          </p:cNvPr>
          <p:cNvCxnSpPr/>
          <p:nvPr/>
        </p:nvCxnSpPr>
        <p:spPr>
          <a:xfrm>
            <a:off x="2121159" y="4633672"/>
            <a:ext cx="261257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E6B9D5E1-490D-412F-8B2B-4DC023E95CB2}"/>
              </a:ext>
            </a:extLst>
          </p:cNvPr>
          <p:cNvSpPr/>
          <p:nvPr/>
        </p:nvSpPr>
        <p:spPr>
          <a:xfrm>
            <a:off x="7937241" y="467157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Noch kein Konto? </a:t>
            </a:r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Registrieren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A8FD319-6C57-4540-B329-AAA1C1BDC147}"/>
              </a:ext>
            </a:extLst>
          </p:cNvPr>
          <p:cNvSpPr/>
          <p:nvPr/>
        </p:nvSpPr>
        <p:spPr>
          <a:xfrm>
            <a:off x="7937241" y="419890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 vergessen?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A005FD83-FD94-4468-85FE-1F0B365048EE}"/>
              </a:ext>
            </a:extLst>
          </p:cNvPr>
          <p:cNvCxnSpPr/>
          <p:nvPr/>
        </p:nvCxnSpPr>
        <p:spPr>
          <a:xfrm>
            <a:off x="7937241" y="4633672"/>
            <a:ext cx="261257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2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324E4E6-02DD-4CCC-99A4-9578EE8BE151}"/>
              </a:ext>
            </a:extLst>
          </p:cNvPr>
          <p:cNvSpPr/>
          <p:nvPr/>
        </p:nvSpPr>
        <p:spPr>
          <a:xfrm>
            <a:off x="2121159" y="164272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1865A9-8D9D-4390-86DE-8CC388E4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04" y="177283"/>
            <a:ext cx="1554082" cy="155408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6CAFDB9-F07D-45BA-9134-D49E8BA9ABCE}"/>
              </a:ext>
            </a:extLst>
          </p:cNvPr>
          <p:cNvSpPr/>
          <p:nvPr/>
        </p:nvSpPr>
        <p:spPr>
          <a:xfrm>
            <a:off x="2121159" y="240263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323FCE-A493-46BB-A2C2-3EC19E39AD22}"/>
              </a:ext>
            </a:extLst>
          </p:cNvPr>
          <p:cNvSpPr/>
          <p:nvPr/>
        </p:nvSpPr>
        <p:spPr>
          <a:xfrm>
            <a:off x="2121159" y="3027784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E5DEE8-4A56-42EE-9708-A369F5BF9223}"/>
              </a:ext>
            </a:extLst>
          </p:cNvPr>
          <p:cNvSpPr/>
          <p:nvPr/>
        </p:nvSpPr>
        <p:spPr>
          <a:xfrm>
            <a:off x="2121159" y="365293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0D04FEA-1887-4CF0-A244-3B6B675E9647}"/>
              </a:ext>
            </a:extLst>
          </p:cNvPr>
          <p:cNvCxnSpPr/>
          <p:nvPr/>
        </p:nvCxnSpPr>
        <p:spPr>
          <a:xfrm>
            <a:off x="2121159" y="280384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345B507-CF2A-4668-B6CC-65560662E598}"/>
              </a:ext>
            </a:extLst>
          </p:cNvPr>
          <p:cNvCxnSpPr/>
          <p:nvPr/>
        </p:nvCxnSpPr>
        <p:spPr>
          <a:xfrm>
            <a:off x="2121159" y="3429000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E9B6541-491F-462D-A6B6-4F3CEB250D47}"/>
              </a:ext>
            </a:extLst>
          </p:cNvPr>
          <p:cNvSpPr/>
          <p:nvPr/>
        </p:nvSpPr>
        <p:spPr>
          <a:xfrm>
            <a:off x="7843935" y="207605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C8E6624-8EE9-41CD-8A96-4A53D17BCE57}"/>
              </a:ext>
            </a:extLst>
          </p:cNvPr>
          <p:cNvSpPr/>
          <p:nvPr/>
        </p:nvSpPr>
        <p:spPr>
          <a:xfrm>
            <a:off x="7937241" y="3027784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563EA97-BFD4-4B2A-9B19-376A1A3CB3F2}"/>
              </a:ext>
            </a:extLst>
          </p:cNvPr>
          <p:cNvSpPr/>
          <p:nvPr/>
        </p:nvSpPr>
        <p:spPr>
          <a:xfrm>
            <a:off x="7937241" y="365293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C14794-D08F-44FF-BE3F-E5D371866F15}"/>
              </a:ext>
            </a:extLst>
          </p:cNvPr>
          <p:cNvCxnSpPr/>
          <p:nvPr/>
        </p:nvCxnSpPr>
        <p:spPr>
          <a:xfrm>
            <a:off x="7937241" y="2803848"/>
            <a:ext cx="2612572" cy="0"/>
          </a:xfrm>
          <a:prstGeom prst="line">
            <a:avLst/>
          </a:prstGeom>
          <a:ln>
            <a:solidFill>
              <a:srgbClr val="718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7D7D54-73AE-42B2-AA7D-E4456F1DFC75}"/>
              </a:ext>
            </a:extLst>
          </p:cNvPr>
          <p:cNvCxnSpPr/>
          <p:nvPr/>
        </p:nvCxnSpPr>
        <p:spPr>
          <a:xfrm>
            <a:off x="7937241" y="3429000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38AEC00C-E55E-41C6-BF55-73E557DA52C1}"/>
              </a:ext>
            </a:extLst>
          </p:cNvPr>
          <p:cNvSpPr/>
          <p:nvPr/>
        </p:nvSpPr>
        <p:spPr>
          <a:xfrm>
            <a:off x="7937241" y="240263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Konrad.dinges@gmail.com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F6A818-0F92-4B2F-B452-5A7BF9755A58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591EC21-B3D4-4633-B423-13844329572A}"/>
              </a:ext>
            </a:extLst>
          </p:cNvPr>
          <p:cNvSpPr/>
          <p:nvPr/>
        </p:nvSpPr>
        <p:spPr>
          <a:xfrm>
            <a:off x="2121159" y="467157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Noch kein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Registrieren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C3ACB9B-8625-475C-AB3C-CCCAABC9C8A1}"/>
              </a:ext>
            </a:extLst>
          </p:cNvPr>
          <p:cNvSpPr/>
          <p:nvPr/>
        </p:nvSpPr>
        <p:spPr>
          <a:xfrm>
            <a:off x="2121159" y="419890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 vergessen?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D14B3D8-8E8E-4351-B397-2450C473FC33}"/>
              </a:ext>
            </a:extLst>
          </p:cNvPr>
          <p:cNvCxnSpPr/>
          <p:nvPr/>
        </p:nvCxnSpPr>
        <p:spPr>
          <a:xfrm>
            <a:off x="2121159" y="4633672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2E869BEE-2948-44FD-8272-A1D0E78ED208}"/>
              </a:ext>
            </a:extLst>
          </p:cNvPr>
          <p:cNvSpPr/>
          <p:nvPr/>
        </p:nvSpPr>
        <p:spPr>
          <a:xfrm>
            <a:off x="7937241" y="467157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Noch kein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Registrieren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96D3243-2550-4B95-B9B5-F81C03FC46D8}"/>
              </a:ext>
            </a:extLst>
          </p:cNvPr>
          <p:cNvSpPr/>
          <p:nvPr/>
        </p:nvSpPr>
        <p:spPr>
          <a:xfrm>
            <a:off x="7937241" y="419890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 vergessen?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308FCD7-166D-4291-8920-2283E5DE2D56}"/>
              </a:ext>
            </a:extLst>
          </p:cNvPr>
          <p:cNvCxnSpPr/>
          <p:nvPr/>
        </p:nvCxnSpPr>
        <p:spPr>
          <a:xfrm>
            <a:off x="7937241" y="4633672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1865A9-8D9D-4390-86DE-8CC388E4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04" y="177283"/>
            <a:ext cx="1554082" cy="155408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6CAFDB9-F07D-45BA-9134-D49E8BA9ABCE}"/>
              </a:ext>
            </a:extLst>
          </p:cNvPr>
          <p:cNvSpPr/>
          <p:nvPr/>
        </p:nvSpPr>
        <p:spPr>
          <a:xfrm>
            <a:off x="2121159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323FCE-A493-46BB-A2C2-3EC19E39AD22}"/>
              </a:ext>
            </a:extLst>
          </p:cNvPr>
          <p:cNvSpPr/>
          <p:nvPr/>
        </p:nvSpPr>
        <p:spPr>
          <a:xfrm>
            <a:off x="2121159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0D04FEA-1887-4CF0-A244-3B6B675E9647}"/>
              </a:ext>
            </a:extLst>
          </p:cNvPr>
          <p:cNvCxnSpPr/>
          <p:nvPr/>
        </p:nvCxnSpPr>
        <p:spPr>
          <a:xfrm>
            <a:off x="2121159" y="3573069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345B507-CF2A-4668-B6CC-65560662E598}"/>
              </a:ext>
            </a:extLst>
          </p:cNvPr>
          <p:cNvCxnSpPr/>
          <p:nvPr/>
        </p:nvCxnSpPr>
        <p:spPr>
          <a:xfrm>
            <a:off x="2121159" y="413236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DB7D9AD5-EEB8-4D83-A761-BBA2B1B6AB3A}"/>
              </a:ext>
            </a:extLst>
          </p:cNvPr>
          <p:cNvSpPr/>
          <p:nvPr/>
        </p:nvSpPr>
        <p:spPr>
          <a:xfrm>
            <a:off x="2121159" y="5124626"/>
            <a:ext cx="2612572" cy="401216"/>
          </a:xfrm>
          <a:prstGeom prst="rect">
            <a:avLst/>
          </a:prstGeom>
          <a:solidFill>
            <a:srgbClr val="68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94A4A71-7C7C-4A85-929A-D0453098EADB}"/>
              </a:ext>
            </a:extLst>
          </p:cNvPr>
          <p:cNvSpPr/>
          <p:nvPr/>
        </p:nvSpPr>
        <p:spPr>
          <a:xfrm>
            <a:off x="2121159" y="164272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0EF244D-78DA-45C7-A4EE-7C3B6F8DC983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3C5D1D0-EAFA-47D4-B484-36603BA8EE06}"/>
              </a:ext>
            </a:extLst>
          </p:cNvPr>
          <p:cNvSpPr/>
          <p:nvPr/>
        </p:nvSpPr>
        <p:spPr>
          <a:xfrm>
            <a:off x="2121159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26664B-EB05-43FC-91D1-1A2678A9F094}"/>
              </a:ext>
            </a:extLst>
          </p:cNvPr>
          <p:cNvCxnSpPr>
            <a:cxnSpLocks/>
          </p:cNvCxnSpPr>
          <p:nvPr/>
        </p:nvCxnSpPr>
        <p:spPr>
          <a:xfrm>
            <a:off x="2121159" y="5780398"/>
            <a:ext cx="261257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5EC5F090-09F2-4896-8859-C217243FBF8D}"/>
              </a:ext>
            </a:extLst>
          </p:cNvPr>
          <p:cNvSpPr/>
          <p:nvPr/>
        </p:nvSpPr>
        <p:spPr>
          <a:xfrm>
            <a:off x="2121159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3C07BBB-201D-408C-936D-C4DA9D016A1D}"/>
              </a:ext>
            </a:extLst>
          </p:cNvPr>
          <p:cNvCxnSpPr/>
          <p:nvPr/>
        </p:nvCxnSpPr>
        <p:spPr>
          <a:xfrm>
            <a:off x="2121159" y="470199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E49DE131-379E-42C0-A003-D5B7F9F02FA9}"/>
              </a:ext>
            </a:extLst>
          </p:cNvPr>
          <p:cNvSpPr/>
          <p:nvPr/>
        </p:nvSpPr>
        <p:spPr>
          <a:xfrm>
            <a:off x="2121159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169E39C-8479-48B3-A539-F41A987715A6}"/>
              </a:ext>
            </a:extLst>
          </p:cNvPr>
          <p:cNvCxnSpPr/>
          <p:nvPr/>
        </p:nvCxnSpPr>
        <p:spPr>
          <a:xfrm>
            <a:off x="2121159" y="3027784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1C423719-DB8F-4CF9-A811-01DAC8D82BD0}"/>
              </a:ext>
            </a:extLst>
          </p:cNvPr>
          <p:cNvSpPr/>
          <p:nvPr/>
        </p:nvSpPr>
        <p:spPr>
          <a:xfrm>
            <a:off x="7937241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81186C2-BC8B-4ED3-8FE3-38CFB9DC1D38}"/>
              </a:ext>
            </a:extLst>
          </p:cNvPr>
          <p:cNvSpPr/>
          <p:nvPr/>
        </p:nvSpPr>
        <p:spPr>
          <a:xfrm>
            <a:off x="7937241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976D00-A859-4A1D-92D5-8A2276F20D7A}"/>
              </a:ext>
            </a:extLst>
          </p:cNvPr>
          <p:cNvCxnSpPr/>
          <p:nvPr/>
        </p:nvCxnSpPr>
        <p:spPr>
          <a:xfrm>
            <a:off x="7937241" y="3573069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70C0A11-D801-4027-9B1C-5D5F60EB8346}"/>
              </a:ext>
            </a:extLst>
          </p:cNvPr>
          <p:cNvCxnSpPr/>
          <p:nvPr/>
        </p:nvCxnSpPr>
        <p:spPr>
          <a:xfrm>
            <a:off x="7937241" y="413236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DBE0FE50-C2B6-476A-AD87-2E07E8D0472A}"/>
              </a:ext>
            </a:extLst>
          </p:cNvPr>
          <p:cNvSpPr/>
          <p:nvPr/>
        </p:nvSpPr>
        <p:spPr>
          <a:xfrm>
            <a:off x="7937241" y="5124626"/>
            <a:ext cx="2612572" cy="401216"/>
          </a:xfrm>
          <a:prstGeom prst="rect">
            <a:avLst/>
          </a:prstGeom>
          <a:solidFill>
            <a:srgbClr val="68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A4E9F63-D92B-49FC-BA00-24FA2A4D7382}"/>
              </a:ext>
            </a:extLst>
          </p:cNvPr>
          <p:cNvSpPr/>
          <p:nvPr/>
        </p:nvSpPr>
        <p:spPr>
          <a:xfrm>
            <a:off x="7937241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E13B630-D41E-4AF8-A937-9DEFC498924E}"/>
              </a:ext>
            </a:extLst>
          </p:cNvPr>
          <p:cNvCxnSpPr>
            <a:cxnSpLocks/>
          </p:cNvCxnSpPr>
          <p:nvPr/>
        </p:nvCxnSpPr>
        <p:spPr>
          <a:xfrm>
            <a:off x="7937241" y="5780398"/>
            <a:ext cx="261257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FCBD85D5-44A9-40F3-B1C1-A2C6023BF9F6}"/>
              </a:ext>
            </a:extLst>
          </p:cNvPr>
          <p:cNvSpPr/>
          <p:nvPr/>
        </p:nvSpPr>
        <p:spPr>
          <a:xfrm>
            <a:off x="7937241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C38DE02-9D4D-43B7-B28D-A528451FDCA9}"/>
              </a:ext>
            </a:extLst>
          </p:cNvPr>
          <p:cNvCxnSpPr/>
          <p:nvPr/>
        </p:nvCxnSpPr>
        <p:spPr>
          <a:xfrm>
            <a:off x="7937241" y="470199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132C8033-32CA-425B-9045-8991F3161CCF}"/>
              </a:ext>
            </a:extLst>
          </p:cNvPr>
          <p:cNvSpPr/>
          <p:nvPr/>
        </p:nvSpPr>
        <p:spPr>
          <a:xfrm>
            <a:off x="7937241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senfi13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4CA0112-FA3F-4B53-BD71-2756B66E1090}"/>
              </a:ext>
            </a:extLst>
          </p:cNvPr>
          <p:cNvCxnSpPr/>
          <p:nvPr/>
        </p:nvCxnSpPr>
        <p:spPr>
          <a:xfrm>
            <a:off x="7937241" y="3027784"/>
            <a:ext cx="2612572" cy="0"/>
          </a:xfrm>
          <a:prstGeom prst="line">
            <a:avLst/>
          </a:prstGeom>
          <a:ln>
            <a:solidFill>
              <a:srgbClr val="957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0C7A99C6-0709-4FD7-8D49-59342EE3BEA5}"/>
              </a:ext>
            </a:extLst>
          </p:cNvPr>
          <p:cNvSpPr/>
          <p:nvPr/>
        </p:nvSpPr>
        <p:spPr>
          <a:xfrm>
            <a:off x="7937241" y="223934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</p:spTree>
    <p:extLst>
      <p:ext uri="{BB962C8B-B14F-4D97-AF65-F5344CB8AC3E}">
        <p14:creationId xmlns:p14="http://schemas.microsoft.com/office/powerpoint/2010/main" val="154902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324E4E6-02DD-4CCC-99A4-9578EE8BE151}"/>
              </a:ext>
            </a:extLst>
          </p:cNvPr>
          <p:cNvSpPr/>
          <p:nvPr/>
        </p:nvSpPr>
        <p:spPr>
          <a:xfrm>
            <a:off x="2121159" y="164272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1865A9-8D9D-4390-86DE-8CC388E4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04" y="177283"/>
            <a:ext cx="1554082" cy="155408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DBF6A818-0F92-4B2F-B452-5A7BF9755A58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3581602-DC69-4180-AD18-1CDF42BAADC2}"/>
              </a:ext>
            </a:extLst>
          </p:cNvPr>
          <p:cNvSpPr/>
          <p:nvPr/>
        </p:nvSpPr>
        <p:spPr>
          <a:xfrm>
            <a:off x="2121159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FA905E-DBE4-42DE-90B1-EB2DCCEADBB6}"/>
              </a:ext>
            </a:extLst>
          </p:cNvPr>
          <p:cNvSpPr/>
          <p:nvPr/>
        </p:nvSpPr>
        <p:spPr>
          <a:xfrm>
            <a:off x="2121159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773D7C7-FDEC-44D3-8ACD-C8E9E4CA100B}"/>
              </a:ext>
            </a:extLst>
          </p:cNvPr>
          <p:cNvCxnSpPr/>
          <p:nvPr/>
        </p:nvCxnSpPr>
        <p:spPr>
          <a:xfrm>
            <a:off x="2121159" y="3573069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2C95B7F-0A1D-4737-B1E1-DD2F74C42FB3}"/>
              </a:ext>
            </a:extLst>
          </p:cNvPr>
          <p:cNvCxnSpPr/>
          <p:nvPr/>
        </p:nvCxnSpPr>
        <p:spPr>
          <a:xfrm>
            <a:off x="2121159" y="413236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69F559B9-88F9-4B73-8D6A-1A1F58203313}"/>
              </a:ext>
            </a:extLst>
          </p:cNvPr>
          <p:cNvSpPr/>
          <p:nvPr/>
        </p:nvSpPr>
        <p:spPr>
          <a:xfrm>
            <a:off x="2121159" y="512462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5C9DC37-359E-4873-8FF4-2F9FD2042BA5}"/>
              </a:ext>
            </a:extLst>
          </p:cNvPr>
          <p:cNvSpPr/>
          <p:nvPr/>
        </p:nvSpPr>
        <p:spPr>
          <a:xfrm>
            <a:off x="2121159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51CB5D0-F097-45F0-A2E5-30422B0699F4}"/>
              </a:ext>
            </a:extLst>
          </p:cNvPr>
          <p:cNvCxnSpPr>
            <a:cxnSpLocks/>
          </p:cNvCxnSpPr>
          <p:nvPr/>
        </p:nvCxnSpPr>
        <p:spPr>
          <a:xfrm>
            <a:off x="2121159" y="57803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D6CE25E6-367B-44C2-965C-A69825849B70}"/>
              </a:ext>
            </a:extLst>
          </p:cNvPr>
          <p:cNvSpPr/>
          <p:nvPr/>
        </p:nvSpPr>
        <p:spPr>
          <a:xfrm>
            <a:off x="2121159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D9874EE-9CA6-4912-A4A9-73F18349B223}"/>
              </a:ext>
            </a:extLst>
          </p:cNvPr>
          <p:cNvCxnSpPr/>
          <p:nvPr/>
        </p:nvCxnSpPr>
        <p:spPr>
          <a:xfrm>
            <a:off x="2121159" y="47019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EEA77FAA-8D7E-4ECD-8F9A-5F79C286DA80}"/>
              </a:ext>
            </a:extLst>
          </p:cNvPr>
          <p:cNvSpPr/>
          <p:nvPr/>
        </p:nvSpPr>
        <p:spPr>
          <a:xfrm>
            <a:off x="2121159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B73470D-5F42-4266-AB2A-79444B976CD6}"/>
              </a:ext>
            </a:extLst>
          </p:cNvPr>
          <p:cNvCxnSpPr/>
          <p:nvPr/>
        </p:nvCxnSpPr>
        <p:spPr>
          <a:xfrm>
            <a:off x="2121159" y="3027784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CD6CC015-1052-473D-9279-167C4EF1885C}"/>
              </a:ext>
            </a:extLst>
          </p:cNvPr>
          <p:cNvSpPr/>
          <p:nvPr/>
        </p:nvSpPr>
        <p:spPr>
          <a:xfrm>
            <a:off x="7937241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2FB0D59-2F46-408B-8D89-75ED4EDEEE39}"/>
              </a:ext>
            </a:extLst>
          </p:cNvPr>
          <p:cNvSpPr/>
          <p:nvPr/>
        </p:nvSpPr>
        <p:spPr>
          <a:xfrm>
            <a:off x="7937241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AB4FB3CA-E549-4044-A312-07818E758402}"/>
              </a:ext>
            </a:extLst>
          </p:cNvPr>
          <p:cNvCxnSpPr/>
          <p:nvPr/>
        </p:nvCxnSpPr>
        <p:spPr>
          <a:xfrm>
            <a:off x="7937241" y="3573069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FA59B772-F6C9-4CA6-B9F3-C4EE916FA402}"/>
              </a:ext>
            </a:extLst>
          </p:cNvPr>
          <p:cNvCxnSpPr/>
          <p:nvPr/>
        </p:nvCxnSpPr>
        <p:spPr>
          <a:xfrm>
            <a:off x="7937241" y="413236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188AD7C8-C1B2-4832-B5BD-95E2620E7D86}"/>
              </a:ext>
            </a:extLst>
          </p:cNvPr>
          <p:cNvSpPr/>
          <p:nvPr/>
        </p:nvSpPr>
        <p:spPr>
          <a:xfrm>
            <a:off x="7937241" y="512462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B401E1F-16D2-47E0-B462-EBF17256BD7B}"/>
              </a:ext>
            </a:extLst>
          </p:cNvPr>
          <p:cNvSpPr/>
          <p:nvPr/>
        </p:nvSpPr>
        <p:spPr>
          <a:xfrm>
            <a:off x="7937241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AADFE34-6FD0-44CA-85D8-043B9065BEC4}"/>
              </a:ext>
            </a:extLst>
          </p:cNvPr>
          <p:cNvCxnSpPr>
            <a:cxnSpLocks/>
          </p:cNvCxnSpPr>
          <p:nvPr/>
        </p:nvCxnSpPr>
        <p:spPr>
          <a:xfrm>
            <a:off x="7937241" y="57803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8C914470-2E22-4792-8002-34523964F949}"/>
              </a:ext>
            </a:extLst>
          </p:cNvPr>
          <p:cNvSpPr/>
          <p:nvPr/>
        </p:nvSpPr>
        <p:spPr>
          <a:xfrm>
            <a:off x="7937241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A059F47-6B2A-4EA4-85AA-3A461D88D3CC}"/>
              </a:ext>
            </a:extLst>
          </p:cNvPr>
          <p:cNvCxnSpPr/>
          <p:nvPr/>
        </p:nvCxnSpPr>
        <p:spPr>
          <a:xfrm>
            <a:off x="7937241" y="47019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4D542A0C-E196-4E8A-9358-CC921C69AEF8}"/>
              </a:ext>
            </a:extLst>
          </p:cNvPr>
          <p:cNvSpPr/>
          <p:nvPr/>
        </p:nvSpPr>
        <p:spPr>
          <a:xfrm>
            <a:off x="7937241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senfi13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9847F5E1-0052-45FB-AA42-365A491758C9}"/>
              </a:ext>
            </a:extLst>
          </p:cNvPr>
          <p:cNvCxnSpPr/>
          <p:nvPr/>
        </p:nvCxnSpPr>
        <p:spPr>
          <a:xfrm>
            <a:off x="7937241" y="3027784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48DDEE09-D4E5-4DC7-8ADD-90D4227F38A0}"/>
              </a:ext>
            </a:extLst>
          </p:cNvPr>
          <p:cNvSpPr/>
          <p:nvPr/>
        </p:nvSpPr>
        <p:spPr>
          <a:xfrm>
            <a:off x="7937241" y="223934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</p:spTree>
    <p:extLst>
      <p:ext uri="{BB962C8B-B14F-4D97-AF65-F5344CB8AC3E}">
        <p14:creationId xmlns:p14="http://schemas.microsoft.com/office/powerpoint/2010/main" val="184743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B94A4A71-7C7C-4A85-929A-D0453098EADB}"/>
              </a:ext>
            </a:extLst>
          </p:cNvPr>
          <p:cNvSpPr/>
          <p:nvPr/>
        </p:nvSpPr>
        <p:spPr>
          <a:xfrm>
            <a:off x="1583095" y="4605"/>
            <a:ext cx="1061356" cy="424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0EF244D-78DA-45C7-A4EE-7C3B6F8DC983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26664B-EB05-43FC-91D1-1A2678A9F094}"/>
              </a:ext>
            </a:extLst>
          </p:cNvPr>
          <p:cNvCxnSpPr>
            <a:cxnSpLocks/>
          </p:cNvCxnSpPr>
          <p:nvPr/>
        </p:nvCxnSpPr>
        <p:spPr>
          <a:xfrm>
            <a:off x="1583094" y="6219512"/>
            <a:ext cx="368870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1C423719-DB8F-4CF9-A811-01DAC8D82BD0}"/>
              </a:ext>
            </a:extLst>
          </p:cNvPr>
          <p:cNvSpPr/>
          <p:nvPr/>
        </p:nvSpPr>
        <p:spPr>
          <a:xfrm>
            <a:off x="7937241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81186C2-BC8B-4ED3-8FE3-38CFB9DC1D38}"/>
              </a:ext>
            </a:extLst>
          </p:cNvPr>
          <p:cNvSpPr/>
          <p:nvPr/>
        </p:nvSpPr>
        <p:spPr>
          <a:xfrm>
            <a:off x="7937241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976D00-A859-4A1D-92D5-8A2276F20D7A}"/>
              </a:ext>
            </a:extLst>
          </p:cNvPr>
          <p:cNvCxnSpPr/>
          <p:nvPr/>
        </p:nvCxnSpPr>
        <p:spPr>
          <a:xfrm>
            <a:off x="7937241" y="3573069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70C0A11-D801-4027-9B1C-5D5F60EB8346}"/>
              </a:ext>
            </a:extLst>
          </p:cNvPr>
          <p:cNvCxnSpPr/>
          <p:nvPr/>
        </p:nvCxnSpPr>
        <p:spPr>
          <a:xfrm>
            <a:off x="7937241" y="413236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DBE0FE50-C2B6-476A-AD87-2E07E8D0472A}"/>
              </a:ext>
            </a:extLst>
          </p:cNvPr>
          <p:cNvSpPr/>
          <p:nvPr/>
        </p:nvSpPr>
        <p:spPr>
          <a:xfrm>
            <a:off x="7937241" y="5124626"/>
            <a:ext cx="2612572" cy="401216"/>
          </a:xfrm>
          <a:prstGeom prst="rect">
            <a:avLst/>
          </a:prstGeom>
          <a:solidFill>
            <a:srgbClr val="68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A4E9F63-D92B-49FC-BA00-24FA2A4D7382}"/>
              </a:ext>
            </a:extLst>
          </p:cNvPr>
          <p:cNvSpPr/>
          <p:nvPr/>
        </p:nvSpPr>
        <p:spPr>
          <a:xfrm>
            <a:off x="7937241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E13B630-D41E-4AF8-A937-9DEFC498924E}"/>
              </a:ext>
            </a:extLst>
          </p:cNvPr>
          <p:cNvCxnSpPr>
            <a:cxnSpLocks/>
          </p:cNvCxnSpPr>
          <p:nvPr/>
        </p:nvCxnSpPr>
        <p:spPr>
          <a:xfrm>
            <a:off x="7937241" y="5780398"/>
            <a:ext cx="261257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FCBD85D5-44A9-40F3-B1C1-A2C6023BF9F6}"/>
              </a:ext>
            </a:extLst>
          </p:cNvPr>
          <p:cNvSpPr/>
          <p:nvPr/>
        </p:nvSpPr>
        <p:spPr>
          <a:xfrm>
            <a:off x="7937241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C38DE02-9D4D-43B7-B28D-A528451FDCA9}"/>
              </a:ext>
            </a:extLst>
          </p:cNvPr>
          <p:cNvCxnSpPr/>
          <p:nvPr/>
        </p:nvCxnSpPr>
        <p:spPr>
          <a:xfrm>
            <a:off x="7937241" y="470199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132C8033-32CA-425B-9045-8991F3161CCF}"/>
              </a:ext>
            </a:extLst>
          </p:cNvPr>
          <p:cNvSpPr/>
          <p:nvPr/>
        </p:nvSpPr>
        <p:spPr>
          <a:xfrm>
            <a:off x="7937241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senfi13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4CA0112-FA3F-4B53-BD71-2756B66E1090}"/>
              </a:ext>
            </a:extLst>
          </p:cNvPr>
          <p:cNvCxnSpPr/>
          <p:nvPr/>
        </p:nvCxnSpPr>
        <p:spPr>
          <a:xfrm>
            <a:off x="7937241" y="3027784"/>
            <a:ext cx="2612572" cy="0"/>
          </a:xfrm>
          <a:prstGeom prst="line">
            <a:avLst/>
          </a:prstGeom>
          <a:ln>
            <a:solidFill>
              <a:srgbClr val="957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0C7A99C6-0709-4FD7-8D49-59342EE3BEA5}"/>
              </a:ext>
            </a:extLst>
          </p:cNvPr>
          <p:cNvSpPr/>
          <p:nvPr/>
        </p:nvSpPr>
        <p:spPr>
          <a:xfrm>
            <a:off x="7937241" y="223934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D9C3C0D-CF43-465F-83CE-829BD5B2BA7A}"/>
              </a:ext>
            </a:extLst>
          </p:cNvPr>
          <p:cNvSpPr/>
          <p:nvPr/>
        </p:nvSpPr>
        <p:spPr>
          <a:xfrm>
            <a:off x="1583092" y="6219512"/>
            <a:ext cx="3688703" cy="643090"/>
          </a:xfrm>
          <a:prstGeom prst="rect">
            <a:avLst/>
          </a:prstGeom>
          <a:solidFill>
            <a:srgbClr val="1F1F1F"/>
          </a:solidFill>
          <a:ln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Kamera mit einfarbiger Füllung">
            <a:extLst>
              <a:ext uri="{FF2B5EF4-FFF2-40B4-BE49-F238E27FC236}">
                <a16:creationId xmlns:a16="http://schemas.microsoft.com/office/drawing/2014/main" id="{4AEA7553-8EF0-4CAF-8113-0A163F62F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3528" y="6152372"/>
            <a:ext cx="705628" cy="705628"/>
          </a:xfrm>
          <a:prstGeom prst="rect">
            <a:avLst/>
          </a:prstGeom>
        </p:spPr>
      </p:pic>
      <p:pic>
        <p:nvPicPr>
          <p:cNvPr id="10" name="Grafik 9" descr="Hinzufügen mit einfarbiger Füllung">
            <a:extLst>
              <a:ext uri="{FF2B5EF4-FFF2-40B4-BE49-F238E27FC236}">
                <a16:creationId xmlns:a16="http://schemas.microsoft.com/office/drawing/2014/main" id="{02C4CB7D-8A65-45DD-BD20-F327D6F88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6178" y="6319815"/>
            <a:ext cx="444981" cy="444981"/>
          </a:xfrm>
          <a:prstGeom prst="rect">
            <a:avLst/>
          </a:prstGeom>
        </p:spPr>
      </p:pic>
      <p:pic>
        <p:nvPicPr>
          <p:cNvPr id="16" name="Grafik 15" descr="Wütende Gesichtskontur mit einfarbiger Füllung">
            <a:extLst>
              <a:ext uri="{FF2B5EF4-FFF2-40B4-BE49-F238E27FC236}">
                <a16:creationId xmlns:a16="http://schemas.microsoft.com/office/drawing/2014/main" id="{E21C20CA-4DAE-43DF-AB18-12766CF547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3730" y="6312711"/>
            <a:ext cx="457200" cy="457200"/>
          </a:xfrm>
          <a:prstGeom prst="rect">
            <a:avLst/>
          </a:prstGeom>
        </p:spPr>
      </p:pic>
      <p:pic>
        <p:nvPicPr>
          <p:cNvPr id="19" name="Grafik 18" descr="Fragen mit einfarbiger Füllung">
            <a:extLst>
              <a:ext uri="{FF2B5EF4-FFF2-40B4-BE49-F238E27FC236}">
                <a16:creationId xmlns:a16="http://schemas.microsoft.com/office/drawing/2014/main" id="{A593DA44-60E0-465B-8389-87E4E58FE9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87556" y="6319815"/>
            <a:ext cx="457200" cy="457200"/>
          </a:xfrm>
          <a:prstGeom prst="rect">
            <a:avLst/>
          </a:prstGeom>
        </p:spPr>
      </p:pic>
      <p:pic>
        <p:nvPicPr>
          <p:cNvPr id="23" name="Grafik 22" descr="Chatblase mit einfarbiger Füllung">
            <a:extLst>
              <a:ext uri="{FF2B5EF4-FFF2-40B4-BE49-F238E27FC236}">
                <a16:creationId xmlns:a16="http://schemas.microsoft.com/office/drawing/2014/main" id="{D729DD16-EE7C-490E-BF0B-339B8BBD32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69882" y="0"/>
            <a:ext cx="577691" cy="577691"/>
          </a:xfrm>
          <a:prstGeom prst="rect">
            <a:avLst/>
          </a:prstGeom>
        </p:spPr>
      </p:pic>
      <p:pic>
        <p:nvPicPr>
          <p:cNvPr id="30" name="Grafik 29" descr="Lupe mit einfarbiger Füllung">
            <a:extLst>
              <a:ext uri="{FF2B5EF4-FFF2-40B4-BE49-F238E27FC236}">
                <a16:creationId xmlns:a16="http://schemas.microsoft.com/office/drawing/2014/main" id="{BFE60B88-D9D2-4039-A3D9-E8881CBD2B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7929" y="631245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4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324E4E6-02DD-4CCC-99A4-9578EE8BE151}"/>
              </a:ext>
            </a:extLst>
          </p:cNvPr>
          <p:cNvSpPr/>
          <p:nvPr/>
        </p:nvSpPr>
        <p:spPr>
          <a:xfrm>
            <a:off x="2121159" y="164272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1865A9-8D9D-4390-86DE-8CC388E4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04" y="177283"/>
            <a:ext cx="1554082" cy="155408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DBF6A818-0F92-4B2F-B452-5A7BF9755A58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3581602-DC69-4180-AD18-1CDF42BAADC2}"/>
              </a:ext>
            </a:extLst>
          </p:cNvPr>
          <p:cNvSpPr/>
          <p:nvPr/>
        </p:nvSpPr>
        <p:spPr>
          <a:xfrm>
            <a:off x="2121159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FA905E-DBE4-42DE-90B1-EB2DCCEADBB6}"/>
              </a:ext>
            </a:extLst>
          </p:cNvPr>
          <p:cNvSpPr/>
          <p:nvPr/>
        </p:nvSpPr>
        <p:spPr>
          <a:xfrm>
            <a:off x="2121159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773D7C7-FDEC-44D3-8ACD-C8E9E4CA100B}"/>
              </a:ext>
            </a:extLst>
          </p:cNvPr>
          <p:cNvCxnSpPr/>
          <p:nvPr/>
        </p:nvCxnSpPr>
        <p:spPr>
          <a:xfrm>
            <a:off x="2121159" y="3573069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2C95B7F-0A1D-4737-B1E1-DD2F74C42FB3}"/>
              </a:ext>
            </a:extLst>
          </p:cNvPr>
          <p:cNvCxnSpPr/>
          <p:nvPr/>
        </p:nvCxnSpPr>
        <p:spPr>
          <a:xfrm>
            <a:off x="2121159" y="413236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69F559B9-88F9-4B73-8D6A-1A1F58203313}"/>
              </a:ext>
            </a:extLst>
          </p:cNvPr>
          <p:cNvSpPr/>
          <p:nvPr/>
        </p:nvSpPr>
        <p:spPr>
          <a:xfrm>
            <a:off x="2121159" y="512462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5C9DC37-359E-4873-8FF4-2F9FD2042BA5}"/>
              </a:ext>
            </a:extLst>
          </p:cNvPr>
          <p:cNvSpPr/>
          <p:nvPr/>
        </p:nvSpPr>
        <p:spPr>
          <a:xfrm>
            <a:off x="2121159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51CB5D0-F097-45F0-A2E5-30422B0699F4}"/>
              </a:ext>
            </a:extLst>
          </p:cNvPr>
          <p:cNvCxnSpPr>
            <a:cxnSpLocks/>
          </p:cNvCxnSpPr>
          <p:nvPr/>
        </p:nvCxnSpPr>
        <p:spPr>
          <a:xfrm>
            <a:off x="2121159" y="57803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D6CE25E6-367B-44C2-965C-A69825849B70}"/>
              </a:ext>
            </a:extLst>
          </p:cNvPr>
          <p:cNvSpPr/>
          <p:nvPr/>
        </p:nvSpPr>
        <p:spPr>
          <a:xfrm>
            <a:off x="2121159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D9874EE-9CA6-4912-A4A9-73F18349B223}"/>
              </a:ext>
            </a:extLst>
          </p:cNvPr>
          <p:cNvCxnSpPr/>
          <p:nvPr/>
        </p:nvCxnSpPr>
        <p:spPr>
          <a:xfrm>
            <a:off x="2121159" y="47019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EEA77FAA-8D7E-4ECD-8F9A-5F79C286DA80}"/>
              </a:ext>
            </a:extLst>
          </p:cNvPr>
          <p:cNvSpPr/>
          <p:nvPr/>
        </p:nvSpPr>
        <p:spPr>
          <a:xfrm>
            <a:off x="2121159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B73470D-5F42-4266-AB2A-79444B976CD6}"/>
              </a:ext>
            </a:extLst>
          </p:cNvPr>
          <p:cNvCxnSpPr/>
          <p:nvPr/>
        </p:nvCxnSpPr>
        <p:spPr>
          <a:xfrm>
            <a:off x="2121159" y="3027784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CD6CC015-1052-473D-9279-167C4EF1885C}"/>
              </a:ext>
            </a:extLst>
          </p:cNvPr>
          <p:cNvSpPr/>
          <p:nvPr/>
        </p:nvSpPr>
        <p:spPr>
          <a:xfrm>
            <a:off x="7937241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2FB0D59-2F46-408B-8D89-75ED4EDEEE39}"/>
              </a:ext>
            </a:extLst>
          </p:cNvPr>
          <p:cNvSpPr/>
          <p:nvPr/>
        </p:nvSpPr>
        <p:spPr>
          <a:xfrm>
            <a:off x="7937241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AB4FB3CA-E549-4044-A312-07818E758402}"/>
              </a:ext>
            </a:extLst>
          </p:cNvPr>
          <p:cNvCxnSpPr/>
          <p:nvPr/>
        </p:nvCxnSpPr>
        <p:spPr>
          <a:xfrm>
            <a:off x="7937241" y="3573069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FA59B772-F6C9-4CA6-B9F3-C4EE916FA402}"/>
              </a:ext>
            </a:extLst>
          </p:cNvPr>
          <p:cNvCxnSpPr/>
          <p:nvPr/>
        </p:nvCxnSpPr>
        <p:spPr>
          <a:xfrm>
            <a:off x="7937241" y="413236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188AD7C8-C1B2-4832-B5BD-95E2620E7D86}"/>
              </a:ext>
            </a:extLst>
          </p:cNvPr>
          <p:cNvSpPr/>
          <p:nvPr/>
        </p:nvSpPr>
        <p:spPr>
          <a:xfrm>
            <a:off x="7937241" y="512462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B401E1F-16D2-47E0-B462-EBF17256BD7B}"/>
              </a:ext>
            </a:extLst>
          </p:cNvPr>
          <p:cNvSpPr/>
          <p:nvPr/>
        </p:nvSpPr>
        <p:spPr>
          <a:xfrm>
            <a:off x="7937241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AADFE34-6FD0-44CA-85D8-043B9065BEC4}"/>
              </a:ext>
            </a:extLst>
          </p:cNvPr>
          <p:cNvCxnSpPr>
            <a:cxnSpLocks/>
          </p:cNvCxnSpPr>
          <p:nvPr/>
        </p:nvCxnSpPr>
        <p:spPr>
          <a:xfrm>
            <a:off x="7937241" y="57803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8C914470-2E22-4792-8002-34523964F949}"/>
              </a:ext>
            </a:extLst>
          </p:cNvPr>
          <p:cNvSpPr/>
          <p:nvPr/>
        </p:nvSpPr>
        <p:spPr>
          <a:xfrm>
            <a:off x="7937241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A059F47-6B2A-4EA4-85AA-3A461D88D3CC}"/>
              </a:ext>
            </a:extLst>
          </p:cNvPr>
          <p:cNvCxnSpPr/>
          <p:nvPr/>
        </p:nvCxnSpPr>
        <p:spPr>
          <a:xfrm>
            <a:off x="7937241" y="47019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4D542A0C-E196-4E8A-9358-CC921C69AEF8}"/>
              </a:ext>
            </a:extLst>
          </p:cNvPr>
          <p:cNvSpPr/>
          <p:nvPr/>
        </p:nvSpPr>
        <p:spPr>
          <a:xfrm>
            <a:off x="7937241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senfi13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9847F5E1-0052-45FB-AA42-365A491758C9}"/>
              </a:ext>
            </a:extLst>
          </p:cNvPr>
          <p:cNvCxnSpPr/>
          <p:nvPr/>
        </p:nvCxnSpPr>
        <p:spPr>
          <a:xfrm>
            <a:off x="7937241" y="3027784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48DDEE09-D4E5-4DC7-8ADD-90D4227F38A0}"/>
              </a:ext>
            </a:extLst>
          </p:cNvPr>
          <p:cNvSpPr/>
          <p:nvPr/>
        </p:nvSpPr>
        <p:spPr>
          <a:xfrm>
            <a:off x="7937241" y="223934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</p:spTree>
    <p:extLst>
      <p:ext uri="{BB962C8B-B14F-4D97-AF65-F5344CB8AC3E}">
        <p14:creationId xmlns:p14="http://schemas.microsoft.com/office/powerpoint/2010/main" val="52671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Breitbild</PresentationFormat>
  <Paragraphs>80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Courgette</vt:lpstr>
      <vt:lpstr>Roboto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Senftleben</dc:creator>
  <cp:lastModifiedBy>Jan Senftleben</cp:lastModifiedBy>
  <cp:revision>24</cp:revision>
  <dcterms:created xsi:type="dcterms:W3CDTF">2021-04-05T17:12:33Z</dcterms:created>
  <dcterms:modified xsi:type="dcterms:W3CDTF">2021-04-06T19:51:20Z</dcterms:modified>
</cp:coreProperties>
</file>