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4AFA74-ABAE-4D63-BE7C-161C7E4FAC4D}">
  <a:tblStyle styleId="{384AFA74-ABAE-4D63-BE7C-161C7E4FA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835416ebc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835416e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835416ebc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835416eb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835416ebc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835416e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835416ebc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835416eb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835416ebc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835416eb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835416ebc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835416eb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835416ebc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835416eb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835416ebc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835416e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835416ebc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835416eb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835416ebc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835416eb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835416ebc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835416eb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835416ebc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835416e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835416ebc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835416e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835416ebc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835416e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408900" y="2104950"/>
            <a:ext cx="2326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Noodle</a:t>
            </a:r>
            <a:endParaRPr sz="4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609450" y="3078775"/>
            <a:ext cx="1925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Ak. god. 2024./2025.</a:t>
            </a:r>
            <a:endParaRPr sz="14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265950" y="1672050"/>
            <a:ext cx="261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Prezentacija projekta</a:t>
            </a:r>
            <a:endParaRPr sz="2000"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946950" y="2804075"/>
            <a:ext cx="1250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Tim TG09.2</a:t>
            </a:r>
            <a:endParaRPr sz="1400"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7264488" y="649400"/>
            <a:ext cx="216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Programsko inženjerstvo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 183400</a:t>
            </a:r>
            <a:endParaRPr sz="12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16100" y="397750"/>
            <a:ext cx="2979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Arhitektura sustava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601075" y="709100"/>
            <a:ext cx="5323200" cy="14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Klijent - poslužitelj arhitektura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Komunikacija preko REST_API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Spajanje na bazu preko MongoDB_API i PG_API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087" y="2109650"/>
            <a:ext cx="5471176" cy="258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216100" y="397750"/>
            <a:ext cx="2979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Ispitivanje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341375" y="709100"/>
            <a:ext cx="5323200" cy="17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Organizacija ispitivanja: ispitivanje komponenti i ispitivanje sustava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Fokus ispitivanja: provjeriti ispravnost glavnih komponenti te kako one međusobno komuniciraju unutar sustava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216100" y="397750"/>
            <a:ext cx="2979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Ispitivanje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k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omponenti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341375" y="709100"/>
            <a:ext cx="5478600" cy="4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Google OAuth login - Korisnici se pokušavaju prijaviti putem Google OAutha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Forma za registraciju - Korisnik se prijavljuje putem Google OAutha i pokušava poslati formu za registraciju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Upravljanje zahtjevima - Prihvaćanje učenika ili nastavnika u sustav škole 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Repozitorij - Upload i download datoteke s repozitorija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Generiranje rute na karti - Učenik upisuje početnu i krajnju adresu i dobiva najbržu rutu do lokacije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Izostanci - Upisivanje izostanaka i mijenjanje statusa izostanka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16100" y="397750"/>
            <a:ext cx="2979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Ispitivanje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sustava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282575" y="709100"/>
            <a:ext cx="59481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b="1" lang="en" sz="1600">
                <a:solidFill>
                  <a:srgbClr val="533F6B"/>
                </a:solidFill>
              </a:rPr>
              <a:t>Ispitni slučaj 1: </a:t>
            </a: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Učenik se prijavljuje na stranicu, provjerava raspored i prognozu, upisuje i provjerava rutu do prakse nakon čega se odjavljuje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b="1" lang="en" sz="1600">
                <a:solidFill>
                  <a:srgbClr val="533F6B"/>
                </a:solidFill>
              </a:rPr>
              <a:t>Ispitni slučaj 2:</a:t>
            </a: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 Razrednik se prijavljuje, opravdava izostanke za koje je dobio ispričnice, šalje obavijest učenicima da provjere jesu li im svi izostanci opravdani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b="1" lang="en" sz="1600">
                <a:solidFill>
                  <a:srgbClr val="533F6B"/>
                </a:solidFill>
              </a:rPr>
              <a:t>Ispitni slučaj 3: </a:t>
            </a: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Admin se prijavljuje, provjerava zahtjeve na čekanju, prihvaća jednog učenika i smješta u razred, zatim prihvaća nastavnika i dodjeljuje mu razrede, označava kojem će biti razrednik i odjavljuje se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b="1" lang="en" sz="1600">
                <a:solidFill>
                  <a:srgbClr val="533F6B"/>
                </a:solidFill>
              </a:rPr>
              <a:t>Ispitni slučaj 4:</a:t>
            </a: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 Učenik se prijavljuje, provjerava adresu prakse u obavijestima, odlazi na kartu i provjerava rutu do prakse, odlazi na početnu stranicu i u chat potvrđuje svoj dolazak, odjavljuje se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0" y="397750"/>
            <a:ext cx="32658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Korišteni alati i tehnologije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562600" y="791700"/>
            <a:ext cx="51189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Programski jezici: Javascript, Python, PostgreSQL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Radni okviri i biblioteke: React, Node.js, Express.js, OpenRouteService, OAuth2.0, OpenWeatherMap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Razvojni alati: VS Code, Git i Github, PGAdmin4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Alati za ispitivanje: Selenium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Cloud platforma: Render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Dokumentacija: Wiki (na Githubu)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Komunikacija: Discord, Whatsapp, Microsoft Teams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Organizacija rada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471900" y="24369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113400" y="1657600"/>
            <a:ext cx="85806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Podjela poslova unutar tima - svatko je bio zadužen za implementiranje jednog dijela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Tjedni sastanci - u početku svaki tjedan, kasnije po potrebi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Česta komunikacija putem Whatsapp grupe ili Discorda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Četiri faze razvoja aplikacije - </a:t>
            </a: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iterativni i inkrementalni</a:t>
            </a: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 pristup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247713" y="48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{384AFA74-ABAE-4D63-BE7C-161C7E4FAC4D}</a:tableStyleId>
              </a:tblPr>
              <a:tblGrid>
                <a:gridCol w="1503600"/>
                <a:gridCol w="5831350"/>
                <a:gridCol w="977000"/>
              </a:tblGrid>
              <a:tr h="3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solidFill>
                            <a:srgbClr val="533F6B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Član</a:t>
                      </a:r>
                      <a:endParaRPr i="1" sz="1300">
                        <a:solidFill>
                          <a:srgbClr val="533F6B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solidFill>
                            <a:srgbClr val="533F6B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Zadaci</a:t>
                      </a:r>
                      <a:endParaRPr i="1" sz="1300">
                        <a:solidFill>
                          <a:srgbClr val="533F6B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solidFill>
                            <a:srgbClr val="533F6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Sati</a:t>
                      </a:r>
                      <a:endParaRPr i="1" sz="1300">
                        <a:solidFill>
                          <a:srgbClr val="533F6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Juraj Čižić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Backend, ispitivanje komponenti i sustava, deployment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92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Jana Gazdek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Upravljanje projektom, izrada UML dijagrama, dokumentacija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86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Siniša Horvatić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Spajanje frontenda i backenda, uređivanje stranice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90.5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Jana Jovanović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Frontend, uređivanje izgleda stranice, Figma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37.5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Rokov Markov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Izrada i spajanje baze podataka, algoritam za raspored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76.5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Damjan Popović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Izrada i spajanje baze podataka, algoritam za raspored, deployment</a:t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3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80.5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Filip Vuletić-Antić</a:t>
                      </a:r>
                      <a:endParaRPr i="1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Uređivanje stranice, backend, pomoć s rasporedom </a:t>
                      </a:r>
                      <a:endParaRPr i="1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76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3F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Zaključak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471900" y="24369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34175" y="1703300"/>
            <a:ext cx="83151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Naučene lekcije: rad u timu, organizacija i komunikacija, novi alati i tehnologije, izrada aplikacije, dokumentiranje projekta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Što je bilo dobro: podjela poslova, komunikacija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Što nije bilo dobro: organizacija vremena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735300" y="1627350"/>
            <a:ext cx="4719900" cy="18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Hvala na pažnji!</a:t>
            </a:r>
            <a:endParaRPr sz="4800"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0" y="1182700"/>
            <a:ext cx="2778075" cy="27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454200" y="0"/>
            <a:ext cx="22356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Sadržaj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86750" y="1038750"/>
            <a:ext cx="75705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★"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Članovi tima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★"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Cilj projekta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★"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Analiza i oblikovanje sustava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★"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Organizacija rada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★"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Iskustva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Članovi tima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71900" y="1919075"/>
            <a:ext cx="8222100" cy="3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800"/>
              <a:buFont typeface="Roboto Medium"/>
              <a:buChar char="★"/>
            </a:pPr>
            <a:r>
              <a:rPr lang="en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Juraj Čižić - backend, ispitivanje</a:t>
            </a:r>
            <a:endParaRPr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800"/>
              <a:buFont typeface="Roboto Medium"/>
              <a:buChar char="★"/>
            </a:pPr>
            <a:r>
              <a:rPr lang="en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Jana Gazdek (voditeljica) - dokumentacija</a:t>
            </a:r>
            <a:endParaRPr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800"/>
              <a:buFont typeface="Roboto Medium"/>
              <a:buChar char="★"/>
            </a:pPr>
            <a:r>
              <a:rPr lang="en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Siniša Horvatić - frontend</a:t>
            </a:r>
            <a:endParaRPr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800"/>
              <a:buFont typeface="Roboto Medium"/>
              <a:buChar char="★"/>
            </a:pPr>
            <a:r>
              <a:rPr lang="en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Jana Jovanović - frontend</a:t>
            </a:r>
            <a:endParaRPr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800"/>
              <a:buFont typeface="Roboto Medium"/>
              <a:buChar char="★"/>
            </a:pPr>
            <a:r>
              <a:rPr lang="en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Roko Markov - baza podataka</a:t>
            </a:r>
            <a:endParaRPr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800"/>
              <a:buFont typeface="Roboto Medium"/>
              <a:buChar char="★"/>
            </a:pPr>
            <a:r>
              <a:rPr lang="en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Damjan Popović - baza podataka</a:t>
            </a:r>
            <a:endParaRPr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800"/>
              <a:buFont typeface="Roboto Medium"/>
              <a:buChar char="★"/>
            </a:pPr>
            <a:r>
              <a:rPr lang="en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Filip Vuletić-Antić - full stack</a:t>
            </a:r>
            <a:endParaRPr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O projektu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700"/>
              <a:buFont typeface="Roboto Medium"/>
              <a:buChar char="★"/>
            </a:pPr>
            <a:r>
              <a:rPr lang="en" sz="17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Noodle: aplikacija za online školsku komunikaciju koja omogućava koordinaciju nastave, jednostavno dijeljenje materijala te komunikaciju između korisnika</a:t>
            </a:r>
            <a:endParaRPr sz="17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700"/>
              <a:buFont typeface="Roboto Medium"/>
              <a:buChar char="★"/>
            </a:pPr>
            <a:r>
              <a:rPr lang="en" sz="17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Cilj: digitalizirati školske procese i povećati učinkovitost suradnje između školskog osoblja i učenika</a:t>
            </a:r>
            <a:endParaRPr sz="17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700"/>
              <a:buFont typeface="Roboto Medium"/>
              <a:buChar char="★"/>
            </a:pPr>
            <a:r>
              <a:rPr lang="en" sz="17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Postojeća slična rješenja: Moodle, FER Intranet, Google Classroom</a:t>
            </a:r>
            <a:endParaRPr sz="17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79650" y="0"/>
            <a:ext cx="418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Pregled zahtjeva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97025" y="1012800"/>
            <a:ext cx="75705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★"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Glavni funkcionalni zahtjevi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★"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Nefunkcionalni zahtjevi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★"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Zahtjevi domene sustava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Glavni funkcionalni zahtjevi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71900" y="1827525"/>
            <a:ext cx="46815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Registracija i prijava sustav</a:t>
            </a:r>
            <a:endParaRPr sz="15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Generiranje rasporeda sati</a:t>
            </a:r>
            <a:endParaRPr sz="15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Generiranje razrednih grupa</a:t>
            </a:r>
            <a:endParaRPr sz="15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Komunikacija putem chat-a</a:t>
            </a:r>
            <a:endParaRPr sz="15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Dodavanje materijala u repozitorij</a:t>
            </a:r>
            <a:endParaRPr sz="15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Pregled materijala iz repozitorija</a:t>
            </a:r>
            <a:endParaRPr sz="15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Prikaz ruta za odlazak na praksu</a:t>
            </a:r>
            <a:endParaRPr sz="15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Izdavanje potvrda o upisu</a:t>
            </a:r>
            <a:endParaRPr sz="15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Slanje obavijesti za promjene u rasporedu</a:t>
            </a:r>
            <a:endParaRPr sz="15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-59925" y="738725"/>
            <a:ext cx="9338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Nefunkcionalni zahtjevi i zahtjevi domene sustava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19725" y="1845288"/>
            <a:ext cx="8222100" cy="14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Korištenje Oauth2.0 sustava za autentifikaciju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Responzivni</a:t>
            </a: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 dizajn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Korištenje OpenRouteService za prikaz karte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Korištenje OpenWeatherMap za prikaz prognoze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19725" y="3435888"/>
            <a:ext cx="8222100" cy="14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Sustav osigurava da je raspored u skladu s kurikulumom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Sustav treba biti usklađen s pravilima zaštite podataka (GDPR)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33F6B"/>
              </a:buClr>
              <a:buSzPts val="1600"/>
              <a:buFont typeface="Roboto Medium"/>
              <a:buChar char="★"/>
            </a:pP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Sustav omogućuje ravnatelju ulogu </a:t>
            </a:r>
            <a:r>
              <a:rPr lang="en" sz="1600">
                <a:solidFill>
                  <a:srgbClr val="533F6B"/>
                </a:solidFill>
                <a:latin typeface="Roboto Medium"/>
                <a:ea typeface="Roboto Medium"/>
                <a:cs typeface="Roboto Medium"/>
                <a:sym typeface="Roboto Medium"/>
              </a:rPr>
              <a:t>administratora</a:t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UML dijagram obrazaca uporabe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471900" y="24369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33F6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117700"/>
            <a:ext cx="4045576" cy="272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7450" y="2097625"/>
            <a:ext cx="4096549" cy="27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UML sekvencijski dijagram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25" y="110300"/>
            <a:ext cx="1870751" cy="5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988" y="1717825"/>
            <a:ext cx="4352026" cy="342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