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283665"/>
            <a:ext cx="9448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IN" dirty="0">
              <a:latin typeface="Bookman Old Style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GITHUB LINK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0077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sz="4250" dirty="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61372" y="1466351"/>
            <a:ext cx="6658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33555" y="990600"/>
            <a:ext cx="10363199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Website Objective: </a:t>
            </a:r>
            <a:r>
              <a:rPr lang="en-IN" dirty="0"/>
              <a:t>Created a modern, responsive website to showcase my work.</a:t>
            </a:r>
          </a:p>
          <a:p>
            <a:r>
              <a:rPr lang="en-IN" b="1" dirty="0"/>
              <a:t>Tools Used: </a:t>
            </a:r>
            <a:r>
              <a:rPr lang="en-IN" dirty="0"/>
              <a:t>HTML, CSS, JavaScript.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1) About Me Section:</a:t>
            </a:r>
          </a:p>
          <a:p>
            <a:pPr>
              <a:lnSpc>
                <a:spcPct val="150000"/>
              </a:lnSpc>
            </a:pPr>
            <a:r>
              <a:rPr lang="en-IN" b="1" dirty="0"/>
              <a:t>	Purpose:</a:t>
            </a:r>
            <a:r>
              <a:rPr lang="en-IN" dirty="0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lang="en-IN" b="1" dirty="0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lang="en-IN" dirty="0">
                <a:solidFill>
                  <a:prstClr val="black"/>
                </a:solidFill>
              </a:rPr>
              <a:t>📍 Online</a:t>
            </a:r>
            <a:br>
              <a:rPr lang="en-IN" dirty="0">
                <a:solidFill>
                  <a:prstClr val="black"/>
                </a:solidFill>
              </a:rPr>
            </a:br>
            <a:r>
              <a:rPr lang="en-IN" dirty="0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</a:rPr>
              <a:t>3) Education Section:</a:t>
            </a:r>
            <a:endParaRPr lang="en-IN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 </a:t>
            </a:r>
            <a:r>
              <a:rPr lang="en-IN" dirty="0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 </a:t>
            </a:r>
            <a:r>
              <a:rPr lang="en-IN" dirty="0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</a:t>
            </a:r>
            <a:r>
              <a:rPr lang="en-IN" dirty="0">
                <a:solidFill>
                  <a:prstClr val="black"/>
                </a:solidFill>
              </a:rPr>
              <a:t> Make it easy for people to reach out.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28650" y="1562010"/>
            <a:ext cx="8953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The primary end-users of a digital personal portfolio are: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Recruiters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Hiring Managers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lang="en-IN" dirty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 </a:t>
            </a:r>
            <a:r>
              <a:rPr lang="en-IN" b="1" dirty="0">
                <a:latin typeface="Bookman Old Style" pitchFamily="18" charset="0"/>
              </a:rPr>
              <a:t>Students and professionals also use portfolios: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To demonstrate their capabilities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1857375"/>
            <a:ext cx="65532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itchFamily="18" charset="0"/>
              </a:rPr>
              <a:t>	</a:t>
            </a:r>
            <a:r>
              <a:rPr lang="en-IN" dirty="0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</a:t>
            </a:r>
            <a:r>
              <a:rPr lang="en-IN" dirty="0" err="1">
                <a:latin typeface="Bookman Old Style" pitchFamily="18" charset="0"/>
              </a:rPr>
              <a:t>Canva</a:t>
            </a:r>
            <a:r>
              <a:rPr lang="en-IN" dirty="0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</a:t>
            </a:r>
            <a:r>
              <a:rPr lang="en-IN" dirty="0" err="1">
                <a:latin typeface="Bookman Old Style" pitchFamily="18" charset="0"/>
              </a:rPr>
              <a:t>GitHub</a:t>
            </a:r>
            <a:r>
              <a:rPr lang="en-IN" dirty="0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599" y="920165"/>
            <a:ext cx="10439401" cy="5335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1. Header Section: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Includes the portfolio owner's name.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2.</a:t>
            </a:r>
            <a:r>
              <a:rPr lang="en-IN" b="1" dirty="0">
                <a:solidFill>
                  <a:prstClr val="black"/>
                </a:solidFill>
              </a:rPr>
              <a:t> Hero Section </a:t>
            </a:r>
            <a:r>
              <a:rPr lang="en-IN" b="1" dirty="0"/>
              <a:t>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It contains a professional photo or avatar.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Tagline summarizing about myself</a:t>
            </a:r>
            <a:r>
              <a:rPr lang="en-IN" dirty="0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ea typeface="Calibri"/>
                <a:cs typeface="Times New Roman"/>
              </a:rPr>
              <a:t>3. </a:t>
            </a:r>
            <a:r>
              <a:rPr lang="en-IN" b="1" dirty="0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lang="en-US" b="1" dirty="0">
                <a:ea typeface="Calibri"/>
                <a:cs typeface="Times New Roman"/>
              </a:rPr>
              <a:t> section: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>
                <a:ea typeface="Calibri"/>
                <a:cs typeface="Times New Roman"/>
              </a:rPr>
              <a:t>Organized horizontal layout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b="1" dirty="0">
                <a:ea typeface="Calibri"/>
                <a:cs typeface="Times New Roman"/>
              </a:rPr>
              <a:t>4. Footer Section: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dirty="0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9372600" cy="5411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latin typeface="Bookman Old Style" pitchFamily="18" charset="0"/>
              </a:rPr>
              <a:t>1. About Me Section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Personal introduction to give visitors a quick overview of who am I.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2. Project Showcase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3. Contact Information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Clear and accessible contact details.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Often includes email, phone number.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4. Skills Section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Helps recruiters quickly assess your expertise.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lang="en-IN" sz="1600" dirty="0">
              <a:latin typeface="Bookman Old Style" pitchFamily="18" charset="0"/>
              <a:ea typeface="Times New Roman"/>
              <a:cs typeface="Times New Roman"/>
            </a:endParaRP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 marL="800100" lvl="1" indent="-342900"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 marL="800100" lvl="1" indent="-342900"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lang="en-IN" sz="1600" dirty="0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438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PERSONAL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shamaa parveen</cp:lastModifiedBy>
  <cp:revision>60</cp:revision>
  <dcterms:created xsi:type="dcterms:W3CDTF">2024-03-29T15:07:22Z</dcterms:created>
  <dcterms:modified xsi:type="dcterms:W3CDTF">2025-08-29T04:06:25Z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