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6B80AA38-698E-4CF7-A35A-6C26DDAA7410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visitor_flow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F6B48A7D-99E4-44C4-8B2D-3BDA5742C9EF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Datei erstellt am: 08.08.2025 17:33:17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Visits" id="2" name="slide2">
            <a:extLst>
              <a:ext uri="{FF2B5EF4-FFF2-40B4-BE49-F238E27FC236}">
                <a16:creationId xmlns:a16="http://schemas.microsoft.com/office/drawing/2014/main" id="{F1949EF2-D45F-4208-AE0B-8ACED2EC33D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4314" y="0"/>
            <a:ext cx="51833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requencies" id="3" name="slide3">
            <a:extLst>
              <a:ext uri="{FF2B5EF4-FFF2-40B4-BE49-F238E27FC236}">
                <a16:creationId xmlns:a16="http://schemas.microsoft.com/office/drawing/2014/main" id="{6822F84F-839C-4A4B-BCE4-9817B42130C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4314" y="0"/>
            <a:ext cx="51833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2025-08-08T15:33:18Z</dcterms:created>
  <dcterms:modified xsi:type="dcterms:W3CDTF">2025-08-08T15:33:18Z</dcterms:modified>
</cp:coreProperties>
</file>