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8F3-FA34-476F-8E32-52659A2C795E}" type="datetimeFigureOut">
              <a:rPr lang="de-DE" smtClean="0"/>
              <a:t>07.08.2025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43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F8F3-FA34-476F-8E32-52659A2C795E}" type="datetimeFigureOut">
              <a:rPr lang="de-DE" smtClean="0"/>
              <a:t>07.08.2025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97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92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58350" y="281235"/>
            <a:ext cx="10095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8350" y="1825625"/>
            <a:ext cx="10095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58350" y="63538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456F8F3-FA34-476F-8E32-52659A2C795E}" type="datetimeFigureOut">
              <a:rPr lang="de-DE" smtClean="0"/>
              <a:pPr/>
              <a:t>07.08.2025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>
            <a:off x="218115" y="281235"/>
            <a:ext cx="604006" cy="5743328"/>
          </a:xfrm>
          <a:prstGeom prst="rect">
            <a:avLst/>
          </a:prstGeom>
          <a:solidFill>
            <a:srgbClr val="E26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>
            <a:off x="370515" y="433635"/>
            <a:ext cx="610298" cy="5743328"/>
          </a:xfrm>
          <a:prstGeom prst="rect">
            <a:avLst/>
          </a:prstGeom>
          <a:solidFill>
            <a:srgbClr val="F58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48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3E3E3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26118"/>
        </a:buClr>
        <a:buFont typeface="Arial" panose="020B0604020202020204" pitchFamily="34" charset="0"/>
        <a:buChar char="•"/>
        <a:defRPr sz="2400" kern="1200">
          <a:solidFill>
            <a:srgbClr val="3E3E3E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26118"/>
        </a:buClr>
        <a:buFont typeface="Arial" panose="020B0604020202020204" pitchFamily="34" charset="0"/>
        <a:buChar char="•"/>
        <a:defRPr sz="2000" kern="1200">
          <a:solidFill>
            <a:srgbClr val="3E3E3E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26118"/>
        </a:buClr>
        <a:buFont typeface="Arial" panose="020B0604020202020204" pitchFamily="34" charset="0"/>
        <a:buChar char="•"/>
        <a:defRPr sz="1800" kern="1200">
          <a:solidFill>
            <a:srgbClr val="3E3E3E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26118"/>
        </a:buClr>
        <a:buFont typeface="Arial" panose="020B0604020202020204" pitchFamily="34" charset="0"/>
        <a:buChar char="•"/>
        <a:defRPr sz="1600" kern="1200">
          <a:solidFill>
            <a:srgbClr val="3E3E3E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26118"/>
        </a:buClr>
        <a:buFont typeface="Arial" panose="020B0604020202020204" pitchFamily="34" charset="0"/>
        <a:buChar char="•"/>
        <a:defRPr sz="1600" kern="1200">
          <a:solidFill>
            <a:srgbClr val="3E3E3E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escriptive">
            <a:extLst>
              <a:ext uri="{FF2B5EF4-FFF2-40B4-BE49-F238E27FC236}">
                <a16:creationId xmlns:a16="http://schemas.microsoft.com/office/drawing/2014/main" id="{E4E7C2E9-50CB-469F-A530-48EBCFC75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uccess rate">
            <a:extLst>
              <a:ext uri="{FF2B5EF4-FFF2-40B4-BE49-F238E27FC236}">
                <a16:creationId xmlns:a16="http://schemas.microsoft.com/office/drawing/2014/main" id="{A1F436BD-CE6B-468B-894F-AA5FA8E0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atient influence">
            <a:extLst>
              <a:ext uri="{FF2B5EF4-FFF2-40B4-BE49-F238E27FC236}">
                <a16:creationId xmlns:a16="http://schemas.microsoft.com/office/drawing/2014/main" id="{5B953119-665A-4A2D-B31D-36C554313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lariness influence">
            <a:extLst>
              <a:ext uri="{FF2B5EF4-FFF2-40B4-BE49-F238E27FC236}">
                <a16:creationId xmlns:a16="http://schemas.microsoft.com/office/drawing/2014/main" id="{F8E1A750-D768-46B8-8DDD-5AE6E95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/>
          <a:stretch/>
        </p:blipFill>
        <p:spPr>
          <a:xfrm>
            <a:off x="1809750" y="365760"/>
            <a:ext cx="8572500" cy="649223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809750" y="7951"/>
            <a:ext cx="338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E26118"/>
                </a:solidFill>
              </a:rPr>
              <a:t>Details – </a:t>
            </a:r>
            <a:r>
              <a:rPr lang="de-DE" dirty="0" err="1" smtClean="0">
                <a:solidFill>
                  <a:srgbClr val="E26118"/>
                </a:solidFill>
              </a:rPr>
              <a:t>questionnaire</a:t>
            </a:r>
            <a:r>
              <a:rPr lang="de-DE" dirty="0" smtClean="0">
                <a:solidFill>
                  <a:srgbClr val="E26118"/>
                </a:solidFill>
              </a:rPr>
              <a:t> </a:t>
            </a:r>
            <a:r>
              <a:rPr lang="de-DE" dirty="0" err="1" smtClean="0">
                <a:solidFill>
                  <a:srgbClr val="E26118"/>
                </a:solidFill>
              </a:rPr>
              <a:t>influenced</a:t>
            </a:r>
            <a:endParaRPr lang="de-DE" dirty="0">
              <a:solidFill>
                <a:srgbClr val="E261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Senior Data Analyst</dc:title>
  <dc:creator>Jana</dc:creator>
  <cp:lastModifiedBy>Jana Bettzüge</cp:lastModifiedBy>
  <cp:revision>2</cp:revision>
  <dcterms:created xsi:type="dcterms:W3CDTF">2023-11-24T17:04:10Z</dcterms:created>
  <dcterms:modified xsi:type="dcterms:W3CDTF">2025-08-07T16:59:26Z</dcterms:modified>
</cp:coreProperties>
</file>