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embeddedFontLst>
    <p:embeddedFont>
      <p:font typeface="Economica" panose="020B060402020202020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ea Bellows" userId="5f396a0327afb66b" providerId="LiveId" clId="{96CC6622-A3DF-45C7-B7AC-9B6EADAFF66D}"/>
    <pc:docChg chg="modSld sldOrd">
      <pc:chgData name="Janaea Bellows" userId="5f396a0327afb66b" providerId="LiveId" clId="{96CC6622-A3DF-45C7-B7AC-9B6EADAFF66D}" dt="2021-08-24T00:16:02.593" v="7"/>
      <pc:docMkLst>
        <pc:docMk/>
      </pc:docMkLst>
      <pc:sldChg chg="modSp mod">
        <pc:chgData name="Janaea Bellows" userId="5f396a0327afb66b" providerId="LiveId" clId="{96CC6622-A3DF-45C7-B7AC-9B6EADAFF66D}" dt="2021-08-24T00:15:29.630" v="5" actId="20577"/>
        <pc:sldMkLst>
          <pc:docMk/>
          <pc:sldMk cId="0" sldId="260"/>
        </pc:sldMkLst>
        <pc:spChg chg="mod">
          <ac:chgData name="Janaea Bellows" userId="5f396a0327afb66b" providerId="LiveId" clId="{96CC6622-A3DF-45C7-B7AC-9B6EADAFF66D}" dt="2021-08-24T00:15:29.630" v="5" actId="20577"/>
          <ac:spMkLst>
            <pc:docMk/>
            <pc:sldMk cId="0" sldId="260"/>
            <ac:spMk id="87" creationId="{00000000-0000-0000-0000-000000000000}"/>
          </ac:spMkLst>
        </pc:spChg>
      </pc:sldChg>
      <pc:sldChg chg="ord modNotes">
        <pc:chgData name="Janaea Bellows" userId="5f396a0327afb66b" providerId="LiveId" clId="{96CC6622-A3DF-45C7-B7AC-9B6EADAFF66D}" dt="2021-08-24T00:16:02.593" v="7"/>
        <pc:sldMkLst>
          <pc:docMk/>
          <pc:sldMk cId="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b1449a06e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b1449a06e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b1449a06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b1449a06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b1449a06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b1449a06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b1449a06e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b1449a06e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b1449a06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b1449a06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b1449a06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b1449a06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b1449a06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b1449a06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Shark Attack Data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Focus Groupings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510450" y="347100"/>
            <a:ext cx="8123100" cy="4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Picture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350" y="789275"/>
            <a:ext cx="6733299" cy="382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in the last 100 Years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9600"/>
            <a:ext cx="4036900" cy="27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425" y="1799600"/>
            <a:ext cx="4514876" cy="27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the Years (Since 1850)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463" y="1537525"/>
            <a:ext cx="4387162" cy="29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Gender &amp; Age Based Education</a:t>
            </a:r>
            <a:endParaRPr dirty="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3875"/>
            <a:ext cx="4565525" cy="24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351" y="1281400"/>
            <a:ext cx="3502954" cy="24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Based Education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5425"/>
            <a:ext cx="4188575" cy="22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978" y="1755425"/>
            <a:ext cx="4231322" cy="22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Fatalities by Geographical Locations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Geographically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783469"/>
            <a:ext cx="3537350" cy="22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950" y="1229600"/>
            <a:ext cx="2414025" cy="15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7875" y="3041490"/>
            <a:ext cx="2414025" cy="1563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3975" y="1229600"/>
            <a:ext cx="2414025" cy="159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3975" y="3040201"/>
            <a:ext cx="2414025" cy="153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Based Education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Geographically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054" y="1225229"/>
            <a:ext cx="2390125" cy="156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275" y="2963275"/>
            <a:ext cx="2423900" cy="16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2171" y="1225225"/>
            <a:ext cx="2390125" cy="15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3675" y="2946654"/>
            <a:ext cx="2458625" cy="163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754463"/>
            <a:ext cx="36290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11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Economica</vt:lpstr>
      <vt:lpstr>Arial</vt:lpstr>
      <vt:lpstr>Open Sans</vt:lpstr>
      <vt:lpstr>Luxe</vt:lpstr>
      <vt:lpstr>Global Shark Attack Data</vt:lpstr>
      <vt:lpstr>Global Picture</vt:lpstr>
      <vt:lpstr>Attacks in the last 100 Years</vt:lpstr>
      <vt:lpstr>Over the Years (Since 1850)</vt:lpstr>
      <vt:lpstr>Gender &amp; Age Based Education</vt:lpstr>
      <vt:lpstr>Location Based Education</vt:lpstr>
      <vt:lpstr>Fatalities by Geographical Locations</vt:lpstr>
      <vt:lpstr>Age Based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Shark Attack Data</dc:title>
  <cp:lastModifiedBy>Janaea Bellows</cp:lastModifiedBy>
  <cp:revision>1</cp:revision>
  <dcterms:modified xsi:type="dcterms:W3CDTF">2021-08-24T00:16:33Z</dcterms:modified>
</cp:coreProperties>
</file>