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48" y="82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e Nae B" userId="5f396a0327afb66b" providerId="LiveId" clId="{BC449A47-EFD8-4006-B5D3-B1585796564F}"/>
    <pc:docChg chg="custSel modSld">
      <pc:chgData name="Nae Nae B" userId="5f396a0327afb66b" providerId="LiveId" clId="{BC449A47-EFD8-4006-B5D3-B1585796564F}" dt="2021-11-18T19:21:21.808" v="81" actId="20577"/>
      <pc:docMkLst>
        <pc:docMk/>
      </pc:docMkLst>
      <pc:sldChg chg="delSp mod delAnim">
        <pc:chgData name="Nae Nae B" userId="5f396a0327afb66b" providerId="LiveId" clId="{BC449A47-EFD8-4006-B5D3-B1585796564F}" dt="2021-11-18T19:15:28.822" v="0" actId="478"/>
        <pc:sldMkLst>
          <pc:docMk/>
          <pc:sldMk cId="0" sldId="256"/>
        </pc:sldMkLst>
        <pc:picChg chg="del">
          <ac:chgData name="Nae Nae B" userId="5f396a0327afb66b" providerId="LiveId" clId="{BC449A47-EFD8-4006-B5D3-B1585796564F}" dt="2021-11-18T19:15:28.822" v="0" actId="478"/>
          <ac:picMkLst>
            <pc:docMk/>
            <pc:sldMk cId="0" sldId="256"/>
            <ac:picMk id="4" creationId="{8F126B78-DB14-492B-8CCC-CA6AC1B43B9F}"/>
          </ac:picMkLst>
        </pc:picChg>
      </pc:sldChg>
      <pc:sldChg chg="delSp mod delAnim">
        <pc:chgData name="Nae Nae B" userId="5f396a0327afb66b" providerId="LiveId" clId="{BC449A47-EFD8-4006-B5D3-B1585796564F}" dt="2021-11-18T19:15:58.898" v="1" actId="478"/>
        <pc:sldMkLst>
          <pc:docMk/>
          <pc:sldMk cId="0" sldId="257"/>
        </pc:sldMkLst>
        <pc:picChg chg="del">
          <ac:chgData name="Nae Nae B" userId="5f396a0327afb66b" providerId="LiveId" clId="{BC449A47-EFD8-4006-B5D3-B1585796564F}" dt="2021-11-18T19:15:58.898" v="1" actId="478"/>
          <ac:picMkLst>
            <pc:docMk/>
            <pc:sldMk cId="0" sldId="257"/>
            <ac:picMk id="7" creationId="{315CDD7B-4591-4FBB-BDEE-28D17BB97678}"/>
          </ac:picMkLst>
        </pc:picChg>
      </pc:sldChg>
      <pc:sldChg chg="delSp mod delAnim">
        <pc:chgData name="Nae Nae B" userId="5f396a0327afb66b" providerId="LiveId" clId="{BC449A47-EFD8-4006-B5D3-B1585796564F}" dt="2021-11-18T19:16:03.374" v="2" actId="478"/>
        <pc:sldMkLst>
          <pc:docMk/>
          <pc:sldMk cId="0" sldId="258"/>
        </pc:sldMkLst>
        <pc:picChg chg="del">
          <ac:chgData name="Nae Nae B" userId="5f396a0327afb66b" providerId="LiveId" clId="{BC449A47-EFD8-4006-B5D3-B1585796564F}" dt="2021-11-18T19:16:03.374" v="2" actId="478"/>
          <ac:picMkLst>
            <pc:docMk/>
            <pc:sldMk cId="0" sldId="258"/>
            <ac:picMk id="2" creationId="{A612766E-9985-442B-87D3-CD927FDD5C8B}"/>
          </ac:picMkLst>
        </pc:picChg>
      </pc:sldChg>
      <pc:sldChg chg="delSp mod delAnim">
        <pc:chgData name="Nae Nae B" userId="5f396a0327afb66b" providerId="LiveId" clId="{BC449A47-EFD8-4006-B5D3-B1585796564F}" dt="2021-11-18T19:16:09.421" v="3" actId="478"/>
        <pc:sldMkLst>
          <pc:docMk/>
          <pc:sldMk cId="0" sldId="259"/>
        </pc:sldMkLst>
        <pc:picChg chg="del">
          <ac:chgData name="Nae Nae B" userId="5f396a0327afb66b" providerId="LiveId" clId="{BC449A47-EFD8-4006-B5D3-B1585796564F}" dt="2021-11-18T19:16:09.421" v="3" actId="478"/>
          <ac:picMkLst>
            <pc:docMk/>
            <pc:sldMk cId="0" sldId="259"/>
            <ac:picMk id="3" creationId="{2A40CBD1-B2AC-47B6-8D78-8A7E0B95B292}"/>
          </ac:picMkLst>
        </pc:picChg>
      </pc:sldChg>
      <pc:sldChg chg="delSp mod delAnim">
        <pc:chgData name="Nae Nae B" userId="5f396a0327afb66b" providerId="LiveId" clId="{BC449A47-EFD8-4006-B5D3-B1585796564F}" dt="2021-11-18T19:16:14.248" v="4" actId="478"/>
        <pc:sldMkLst>
          <pc:docMk/>
          <pc:sldMk cId="0" sldId="260"/>
        </pc:sldMkLst>
        <pc:picChg chg="del">
          <ac:chgData name="Nae Nae B" userId="5f396a0327afb66b" providerId="LiveId" clId="{BC449A47-EFD8-4006-B5D3-B1585796564F}" dt="2021-11-18T19:16:14.248" v="4" actId="478"/>
          <ac:picMkLst>
            <pc:docMk/>
            <pc:sldMk cId="0" sldId="260"/>
            <ac:picMk id="3" creationId="{0A1BF671-EF12-4834-BC07-BFC91BF377ED}"/>
          </ac:picMkLst>
        </pc:picChg>
      </pc:sldChg>
      <pc:sldChg chg="delSp modSp mod delAnim">
        <pc:chgData name="Nae Nae B" userId="5f396a0327afb66b" providerId="LiveId" clId="{BC449A47-EFD8-4006-B5D3-B1585796564F}" dt="2021-11-18T19:21:21.808" v="81" actId="20577"/>
        <pc:sldMkLst>
          <pc:docMk/>
          <pc:sldMk cId="0" sldId="261"/>
        </pc:sldMkLst>
        <pc:spChg chg="mod">
          <ac:chgData name="Nae Nae B" userId="5f396a0327afb66b" providerId="LiveId" clId="{BC449A47-EFD8-4006-B5D3-B1585796564F}" dt="2021-11-18T19:21:21.808" v="81" actId="20577"/>
          <ac:spMkLst>
            <pc:docMk/>
            <pc:sldMk cId="0" sldId="261"/>
            <ac:spMk id="97" creationId="{00000000-0000-0000-0000-000000000000}"/>
          </ac:spMkLst>
        </pc:spChg>
        <pc:picChg chg="del">
          <ac:chgData name="Nae Nae B" userId="5f396a0327afb66b" providerId="LiveId" clId="{BC449A47-EFD8-4006-B5D3-B1585796564F}" dt="2021-11-18T19:16:18.139" v="5" actId="478"/>
          <ac:picMkLst>
            <pc:docMk/>
            <pc:sldMk cId="0" sldId="261"/>
            <ac:picMk id="7" creationId="{3785966F-0A02-41AE-A9C9-71A17FD1462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e5b9398ec7_0_18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e5b9398ec7_0_18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97% of the items sold in our dataset averaged less than half the price of the most expensive item listed.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e5b9398ec7_0_18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e5b9398ec7_0_18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Tier 3 Outlet locations make up the lion’s share of the sales for this dataset, however 40% of the stores are located within this area</a:t>
            </a:r>
            <a:endParaRPr/>
          </a:p>
          <a:p>
            <a:pPr marL="0" lvl="0" indent="0" algn="l" rtl="0">
              <a:spcBef>
                <a:spcPts val="0"/>
              </a:spcBef>
              <a:spcAft>
                <a:spcPts val="0"/>
              </a:spcAft>
              <a:buNone/>
            </a:pPr>
            <a:r>
              <a:rPr lang="en"/>
              <a:t>Outlet stores in the Tier 2 locations average 11% of the total sales picture equaling 33%</a:t>
            </a:r>
            <a:endParaRPr/>
          </a:p>
          <a:p>
            <a:pPr marL="0" lvl="0" indent="0" algn="l" rtl="0">
              <a:spcBef>
                <a:spcPts val="0"/>
              </a:spcBef>
              <a:spcAft>
                <a:spcPts val="0"/>
              </a:spcAft>
              <a:buNone/>
            </a:pPr>
            <a:r>
              <a:rPr lang="en"/>
              <a:t>And Tier 1 makes up the remaining 28% between 3 stores, meaning that each store in the tier 1 locations average almost 9.5%</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5b9398ec7_0_1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5b9398ec7_0_1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Outlet 27 is  a Type 3 Supermarket in the Tier 3 Location category. It by far accounts for much of the Tier 3 Location Outlet Sales. And interestingly the store with the lowest sales numbers is also in the the same location tier as Outlet 27. Another interesting fact about Outlet 27 is that the store is of medium square footage and therefore must be strategically located near heavier traffic with higher priced items across the board.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5b9398ec7_0_18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e5b9398ec7_0_18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Because Consumable Items make up such a large portion of our sales data, examining the fat content shines a light on the types of food and beverages customers are purchasing, On the left you can see that Low-Fat items make up 57% of the total consumable items sold and the right image makes it clear that revenues are consistent with the higher amount of items sold. Low-Fat foods and beverages are responsible for 56% of total sales within the consumable items category. On average customers buy more Low-Fat options than they do regular. Also, Low-Fat items are generally more expensive which creates a profitable pocket for Outlets to ensure these items remain in stock.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5b9398ec7_0_9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5b9398ec7_0_9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Sales Predictions for Outlets</a:t>
            </a:r>
            <a:endParaRPr/>
          </a:p>
        </p:txBody>
      </p:sp>
      <p:sp>
        <p:nvSpPr>
          <p:cNvPr id="65" name="Google Shape;65;p13"/>
          <p:cNvSpPr txBox="1">
            <a:spLocks noGrp="1"/>
          </p:cNvSpPr>
          <p:nvPr>
            <p:ph type="subTitle" idx="1"/>
          </p:nvPr>
        </p:nvSpPr>
        <p:spPr>
          <a:xfrm>
            <a:off x="311700" y="1156685"/>
            <a:ext cx="4242600" cy="738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Item Sales from 1985-2009</a:t>
            </a:r>
            <a:endParaRPr/>
          </a:p>
        </p:txBody>
      </p:sp>
      <p:sp>
        <p:nvSpPr>
          <p:cNvPr id="66" name="Google Shape;66;p13"/>
          <p:cNvSpPr txBox="1"/>
          <p:nvPr/>
        </p:nvSpPr>
        <p:spPr>
          <a:xfrm>
            <a:off x="5855375" y="4461725"/>
            <a:ext cx="312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Roboto"/>
                <a:ea typeface="Roboto"/>
                <a:cs typeface="Roboto"/>
                <a:sym typeface="Roboto"/>
              </a:rPr>
              <a:t>By: Janaea B - Data Science Student</a:t>
            </a:r>
            <a:endParaRPr>
              <a:solidFill>
                <a:schemeClr val="lt1"/>
              </a:solidFill>
              <a:latin typeface="Roboto"/>
              <a:ea typeface="Roboto"/>
              <a:cs typeface="Roboto"/>
              <a:sym typeface="Roboto"/>
            </a:endParaRPr>
          </a:p>
        </p:txBody>
      </p:sp>
    </p:spTree>
  </p:cSld>
  <p:clrMapOvr>
    <a:masterClrMapping/>
  </p:clrMapOvr>
  <mc:AlternateContent xmlns:mc="http://schemas.openxmlformats.org/markup-compatibility/2006" xmlns:p14="http://schemas.microsoft.com/office/powerpoint/2010/main">
    <mc:Choice Requires="p14">
      <p:transition spd="slow" p14:dur="2000" advTm="31759"/>
    </mc:Choice>
    <mc:Fallback xmlns="">
      <p:transition spd="slow" advTm="3175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body" idx="1"/>
          </p:nvPr>
        </p:nvSpPr>
        <p:spPr>
          <a:xfrm>
            <a:off x="5855375" y="1328550"/>
            <a:ext cx="3078300" cy="2486400"/>
          </a:xfrm>
          <a:prstGeom prst="rect">
            <a:avLst/>
          </a:prstGeom>
        </p:spPr>
        <p:txBody>
          <a:bodyPr spcFirstLastPara="1" wrap="square" lIns="91425" tIns="91425" rIns="91425" bIns="91425" anchor="t" anchorCtr="0">
            <a:normAutofit fontScale="92500"/>
          </a:bodyPr>
          <a:lstStyle/>
          <a:p>
            <a:pPr marL="0" lvl="0" indent="0" algn="ctr" rtl="0">
              <a:spcBef>
                <a:spcPts val="0"/>
              </a:spcBef>
              <a:spcAft>
                <a:spcPts val="0"/>
              </a:spcAft>
              <a:buNone/>
            </a:pPr>
            <a:r>
              <a:rPr lang="en" b="1"/>
              <a:t>Key Points</a:t>
            </a:r>
            <a:endParaRPr b="1"/>
          </a:p>
          <a:p>
            <a:pPr marL="457200" lvl="0" indent="-311150" algn="l" rtl="0">
              <a:lnSpc>
                <a:spcPct val="115000"/>
              </a:lnSpc>
              <a:spcBef>
                <a:spcPts val="1200"/>
              </a:spcBef>
              <a:spcAft>
                <a:spcPts val="0"/>
              </a:spcAft>
              <a:buSzPts val="1300"/>
              <a:buChar char="●"/>
            </a:pPr>
            <a:r>
              <a:rPr lang="en"/>
              <a:t>As to be expected, lower and mid-range priced items sell in higher quantities</a:t>
            </a:r>
            <a:endParaRPr/>
          </a:p>
          <a:p>
            <a:pPr marL="457200" lvl="0" indent="-311150" algn="l" rtl="0">
              <a:spcBef>
                <a:spcPts val="1000"/>
              </a:spcBef>
              <a:spcAft>
                <a:spcPts val="0"/>
              </a:spcAft>
              <a:buSzPts val="1300"/>
              <a:buChar char="●"/>
            </a:pPr>
            <a:r>
              <a:rPr lang="en"/>
              <a:t>The largest percentage of Items sold are consumable</a:t>
            </a:r>
            <a:endParaRPr/>
          </a:p>
          <a:p>
            <a:pPr marL="914400" lvl="1" indent="-317500" algn="l" rtl="0">
              <a:spcBef>
                <a:spcPts val="1000"/>
              </a:spcBef>
              <a:spcAft>
                <a:spcPts val="0"/>
              </a:spcAft>
              <a:buSzPts val="1400"/>
              <a:buChar char="○"/>
            </a:pPr>
            <a:r>
              <a:rPr lang="en" sz="1400"/>
              <a:t>Food = 72%</a:t>
            </a:r>
            <a:endParaRPr sz="1400"/>
          </a:p>
          <a:p>
            <a:pPr marL="914400" lvl="1" indent="-317500" algn="l" rtl="0">
              <a:spcBef>
                <a:spcPts val="0"/>
              </a:spcBef>
              <a:spcAft>
                <a:spcPts val="0"/>
              </a:spcAft>
              <a:buSzPts val="1400"/>
              <a:buChar char="○"/>
            </a:pPr>
            <a:r>
              <a:rPr lang="en" sz="1400"/>
              <a:t>Beverages = 9%</a:t>
            </a:r>
            <a:endParaRPr sz="1400"/>
          </a:p>
          <a:p>
            <a:pPr marL="914400" lvl="1" indent="-317500" algn="l" rtl="0">
              <a:spcBef>
                <a:spcPts val="0"/>
              </a:spcBef>
              <a:spcAft>
                <a:spcPts val="0"/>
              </a:spcAft>
              <a:buSzPts val="1400"/>
              <a:buChar char="○"/>
            </a:pPr>
            <a:r>
              <a:rPr lang="en" sz="1400"/>
              <a:t>Non-Consumables = 22%</a:t>
            </a:r>
            <a:endParaRPr sz="1400"/>
          </a:p>
        </p:txBody>
      </p:sp>
      <p:pic>
        <p:nvPicPr>
          <p:cNvPr id="72" name="Google Shape;72;p14"/>
          <p:cNvPicPr preferRelativeResize="0"/>
          <p:nvPr/>
        </p:nvPicPr>
        <p:blipFill>
          <a:blip r:embed="rId3">
            <a:alphaModFix/>
          </a:blip>
          <a:stretch>
            <a:fillRect/>
          </a:stretch>
        </p:blipFill>
        <p:spPr>
          <a:xfrm>
            <a:off x="232600" y="704850"/>
            <a:ext cx="5372100" cy="37338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112760"/>
    </mc:Choice>
    <mc:Fallback xmlns="">
      <p:transition spd="slow" advTm="112760"/>
    </mc:Fallback>
  </mc:AlternateContent>
  <p:extLst>
    <p:ext uri="{3A86A75C-4F4B-4683-9AE1-C65F6400EC91}">
      <p14:laserTraceLst xmlns:p14="http://schemas.microsoft.com/office/powerpoint/2010/main">
        <p14:tracePtLst>
          <p14:tracePt t="9655" x="1452563" y="5080000"/>
          <p14:tracePt t="9663" x="1427163" y="5041900"/>
          <p14:tracePt t="9669" x="1420813" y="5016500"/>
          <p14:tracePt t="9675" x="1414463" y="5010150"/>
          <p14:tracePt t="9682" x="1414463" y="4997450"/>
          <p14:tracePt t="9702" x="1414463" y="4991100"/>
          <p14:tracePt t="9744" x="1414463" y="4997450"/>
          <p14:tracePt t="9763" x="1414463" y="5003800"/>
          <p14:tracePt t="9770" x="1414463" y="5010150"/>
          <p14:tracePt t="9778" x="1414463" y="5016500"/>
          <p14:tracePt t="9791" x="1414463" y="5022850"/>
          <p14:tracePt t="10818" x="1401763" y="5003800"/>
          <p14:tracePt t="10825" x="1363663" y="4959350"/>
          <p14:tracePt t="10832" x="1325563" y="4900613"/>
          <p14:tracePt t="10839" x="1287463" y="4862513"/>
          <p14:tracePt t="10847" x="1243013" y="4792663"/>
          <p14:tracePt t="10852" x="1192213" y="4722813"/>
          <p14:tracePt t="10858" x="1139825" y="4646613"/>
          <p14:tracePt t="10865" x="1076325" y="4538663"/>
          <p14:tracePt t="10872" x="1019175" y="4448175"/>
          <p14:tracePt t="10879" x="981075" y="4391025"/>
          <p14:tracePt t="10886" x="949325" y="4333875"/>
          <p14:tracePt t="10893" x="923925" y="4276725"/>
          <p14:tracePt t="10899" x="904875" y="4251325"/>
          <p14:tracePt t="10906" x="892175" y="4238625"/>
          <p14:tracePt t="10914" x="892175" y="4219575"/>
          <p14:tracePt t="10920" x="879475" y="4219575"/>
          <p14:tracePt t="10929" x="873125" y="4213225"/>
          <p14:tracePt t="10933" x="873125" y="4206875"/>
          <p14:tracePt t="10941" x="873125" y="4200525"/>
          <p14:tracePt t="11030" x="873125" y="4206875"/>
          <p14:tracePt t="11391" x="885825" y="4206875"/>
          <p14:tracePt t="11396" x="892175" y="4200525"/>
          <p14:tracePt t="11404" x="911225" y="4200525"/>
          <p14:tracePt t="11412" x="936625" y="4200525"/>
          <p14:tracePt t="11416" x="962025" y="4200525"/>
          <p14:tracePt t="11424" x="974725" y="4200525"/>
          <p14:tracePt t="11430" x="993775" y="4200525"/>
          <p14:tracePt t="11436" x="1006475" y="4200525"/>
          <p14:tracePt t="11443" x="1012825" y="4200525"/>
          <p14:tracePt t="11450" x="1019175" y="4206875"/>
          <p14:tracePt t="11458" x="1025525" y="4206875"/>
          <p14:tracePt t="11464" x="1031875" y="4206875"/>
          <p14:tracePt t="11480" x="1038225" y="4213225"/>
          <p14:tracePt t="11499" x="1044575" y="4219575"/>
          <p14:tracePt t="11525" x="1044575" y="4225925"/>
          <p14:tracePt t="11532" x="1050925" y="4225925"/>
          <p14:tracePt t="11539" x="1057275" y="4232275"/>
          <p14:tracePt t="11559" x="1057275" y="4238625"/>
          <p14:tracePt t="11594" x="1057275" y="4244975"/>
          <p14:tracePt t="11634" x="1063625" y="4244975"/>
          <p14:tracePt t="12329" x="1063625" y="4225925"/>
          <p14:tracePt t="12334" x="1063625" y="4200525"/>
          <p14:tracePt t="12341" x="1050925" y="4175125"/>
          <p14:tracePt t="12348" x="1044575" y="4156075"/>
          <p14:tracePt t="12355" x="1038225" y="4130675"/>
          <p14:tracePt t="12363" x="1031875" y="4105275"/>
          <p14:tracePt t="12368" x="1025525" y="4079875"/>
          <p14:tracePt t="12375" x="1025525" y="4046538"/>
          <p14:tracePt t="12383" x="1019175" y="4014788"/>
          <p14:tracePt t="12389" x="1012825" y="3976688"/>
          <p14:tracePt t="12396" x="1012825" y="3944938"/>
          <p14:tracePt t="12402" x="1000125" y="3913188"/>
          <p14:tracePt t="12409" x="1000125" y="3868738"/>
          <p14:tracePt t="12416" x="993775" y="3824288"/>
          <p14:tracePt t="12422" x="981075" y="3760788"/>
          <p14:tracePt t="12430" x="974725" y="3684588"/>
          <p14:tracePt t="12436" x="974725" y="3594100"/>
          <p14:tracePt t="12443" x="968375" y="3511550"/>
          <p14:tracePt t="12450" x="968375" y="3460750"/>
          <p14:tracePt t="12457" x="968375" y="3397250"/>
          <p14:tracePt t="12463" x="968375" y="3340100"/>
          <p14:tracePt t="12470" x="968375" y="3295650"/>
          <p14:tracePt t="12479" x="968375" y="3244850"/>
          <p14:tracePt t="12484" x="968375" y="3211513"/>
          <p14:tracePt t="12491" x="974725" y="3173413"/>
          <p14:tracePt t="12498" x="981075" y="3141663"/>
          <p14:tracePt t="12504" x="987425" y="3103563"/>
          <p14:tracePt t="12513" x="993775" y="3084513"/>
          <p14:tracePt t="12519" x="993775" y="3046413"/>
          <p14:tracePt t="12525" x="993775" y="3014663"/>
          <p14:tracePt t="12531" x="993775" y="3001963"/>
          <p14:tracePt t="12538" x="993775" y="2982913"/>
          <p14:tracePt t="12546" x="993775" y="2957513"/>
          <p14:tracePt t="12553" x="993775" y="2938463"/>
          <p14:tracePt t="12559" x="993775" y="2919413"/>
          <p14:tracePt t="12567" x="993775" y="2906713"/>
          <p14:tracePt t="12573" x="993775" y="2881313"/>
          <p14:tracePt t="12580" x="993775" y="2868613"/>
          <p14:tracePt t="12586" x="1000125" y="2843213"/>
          <p14:tracePt t="12596" x="1000125" y="2817813"/>
          <p14:tracePt t="12599" x="1006475" y="2798763"/>
          <p14:tracePt t="12607" x="1006475" y="2784475"/>
          <p14:tracePt t="12613" x="1019175" y="2746375"/>
          <p14:tracePt t="12620" x="1019175" y="2733675"/>
          <p14:tracePt t="12629" x="1019175" y="2714625"/>
          <p14:tracePt t="12634" x="1019175" y="2695575"/>
          <p14:tracePt t="12641" x="1025525" y="2676525"/>
          <p14:tracePt t="12648" x="1025525" y="2657475"/>
          <p14:tracePt t="12654" x="1025525" y="2632075"/>
          <p14:tracePt t="12662" x="1025525" y="2613025"/>
          <p14:tracePt t="12667" x="1025525" y="2600325"/>
          <p14:tracePt t="12675" x="1025525" y="2574925"/>
          <p14:tracePt t="12681" x="1012825" y="2555875"/>
          <p14:tracePt t="12688" x="1012825" y="2543175"/>
          <p14:tracePt t="12696" x="1000125" y="2517775"/>
          <p14:tracePt t="12702" x="993775" y="2498725"/>
          <p14:tracePt t="12708" x="993775" y="2473325"/>
          <p14:tracePt t="12715" x="993775" y="2454275"/>
          <p14:tracePt t="12722" x="974725" y="2422525"/>
          <p14:tracePt t="12729" x="974725" y="2397125"/>
          <p14:tracePt t="12735" x="968375" y="2365375"/>
          <p14:tracePt t="12742" x="962025" y="2332038"/>
          <p14:tracePt t="12749" x="955675" y="2287588"/>
          <p14:tracePt t="12756" x="949325" y="2249488"/>
          <p14:tracePt t="12764" x="942975" y="2224088"/>
          <p14:tracePt t="12770" x="942975" y="2192338"/>
          <p14:tracePt t="12778" x="942975" y="2173288"/>
          <p14:tracePt t="12783" x="936625" y="2147888"/>
          <p14:tracePt t="12791" x="936625" y="2122488"/>
          <p14:tracePt t="12797" x="936625" y="2097088"/>
          <p14:tracePt t="12803" x="936625" y="2084388"/>
          <p14:tracePt t="12813" x="936625" y="2065338"/>
          <p14:tracePt t="12817" x="936625" y="2052638"/>
          <p14:tracePt t="12824" x="936625" y="2039938"/>
          <p14:tracePt t="12831" x="936625" y="2020888"/>
          <p14:tracePt t="12838" x="936625" y="2008188"/>
          <p14:tracePt t="12846" x="936625" y="1995488"/>
          <p14:tracePt t="12851" x="936625" y="1982788"/>
          <p14:tracePt t="12858" x="936625" y="1963738"/>
          <p14:tracePt t="12865" x="936625" y="1957388"/>
          <p14:tracePt t="12872" x="936625" y="1938338"/>
          <p14:tracePt t="12880" x="936625" y="1911350"/>
          <p14:tracePt t="12885" x="936625" y="1905000"/>
          <p14:tracePt t="12892" x="936625" y="1885950"/>
          <p14:tracePt t="12899" x="936625" y="1860550"/>
          <p14:tracePt t="12906" x="936625" y="1847850"/>
          <p14:tracePt t="12913" x="942975" y="1828800"/>
          <p14:tracePt t="12920" x="949325" y="1816100"/>
          <p14:tracePt t="12927" x="955675" y="1797050"/>
          <p14:tracePt t="12933" x="955675" y="1784350"/>
          <p14:tracePt t="12940" x="962025" y="1765300"/>
          <p14:tracePt t="12948" x="968375" y="1739900"/>
          <p14:tracePt t="12954" x="968375" y="1733550"/>
          <p14:tracePt t="12962" x="968375" y="1714500"/>
          <p14:tracePt t="12967" x="974725" y="1689100"/>
          <p14:tracePt t="12974" x="981075" y="1670050"/>
          <p14:tracePt t="12980" x="981075" y="1663700"/>
          <p14:tracePt t="12987" x="987425" y="1638300"/>
          <p14:tracePt t="12995" x="993775" y="1612900"/>
          <p14:tracePt t="13001" x="1000125" y="1593850"/>
          <p14:tracePt t="13008" x="1000125" y="1581150"/>
          <p14:tracePt t="13015" x="1000125" y="1555750"/>
          <p14:tracePt t="13022" x="1006475" y="1536700"/>
          <p14:tracePt t="13029" x="1006475" y="1517650"/>
          <p14:tracePt t="13035" x="1012825" y="1511300"/>
          <p14:tracePt t="13042" x="1012825" y="1490663"/>
          <p14:tracePt t="13048" x="1019175" y="1477963"/>
          <p14:tracePt t="13477" x="1019175" y="1471613"/>
          <p14:tracePt t="13484" x="1019175" y="1452563"/>
          <p14:tracePt t="13491" x="1019175" y="1433513"/>
          <p14:tracePt t="13498" x="1019175" y="1427163"/>
          <p14:tracePt t="13504" x="1019175" y="1414463"/>
          <p14:tracePt t="13513" x="1019175" y="1408113"/>
          <p14:tracePt t="13518" x="1019175" y="1401763"/>
          <p14:tracePt t="13525" x="1019175" y="1389063"/>
          <p14:tracePt t="13539" x="1019175" y="1382713"/>
          <p14:tracePt t="13546" x="1019175" y="1376363"/>
          <p14:tracePt t="13565" x="1019175" y="1370013"/>
          <p14:tracePt t="13572" x="1019175" y="1363663"/>
          <p14:tracePt t="13579" x="1019175" y="1357313"/>
          <p14:tracePt t="13613" x="1019175" y="1350963"/>
          <p14:tracePt t="13634" x="1019175" y="1344613"/>
          <p14:tracePt t="13674" x="1019175" y="1338263"/>
          <p14:tracePt t="13722" x="1019175" y="1331913"/>
          <p14:tracePt t="13749" x="1019175" y="1325563"/>
          <p14:tracePt t="13770" x="1019175" y="1319213"/>
          <p14:tracePt t="13777" x="1012825" y="1312863"/>
          <p14:tracePt t="13790" x="1012825" y="1306513"/>
          <p14:tracePt t="13798" x="1012825" y="1293813"/>
          <p14:tracePt t="13818" x="1012825" y="1287463"/>
          <p14:tracePt t="13831" x="1012825" y="1281113"/>
          <p14:tracePt t="13837" x="1012825" y="1274763"/>
          <p14:tracePt t="13858" x="1012825" y="1268413"/>
          <p14:tracePt t="13865" x="1006475" y="1262063"/>
          <p14:tracePt t="13885" x="1006475" y="1255713"/>
          <p14:tracePt t="13892" x="1006475" y="1249363"/>
          <p14:tracePt t="13934" x="1006475" y="1243013"/>
          <p14:tracePt t="13947" x="1006475" y="1236663"/>
          <p14:tracePt t="13966" x="1006475" y="1230313"/>
          <p14:tracePt t="14008" x="1006475" y="1223963"/>
          <p14:tracePt t="14021" x="1006475" y="1217613"/>
          <p14:tracePt t="14070" x="1006475" y="1211263"/>
          <p14:tracePt t="14077" x="1006475" y="1204913"/>
          <p14:tracePt t="14096" x="1006475" y="1198563"/>
          <p14:tracePt t="14110" x="1006475" y="1185863"/>
          <p14:tracePt t="14116" x="1012825" y="1173163"/>
          <p14:tracePt t="14124" x="1019175" y="1160463"/>
          <p14:tracePt t="14130" x="1019175" y="1154113"/>
          <p14:tracePt t="14138" x="1031875" y="1135063"/>
          <p14:tracePt t="14145" x="1038225" y="1135063"/>
          <p14:tracePt t="14151" x="1038225" y="1116013"/>
          <p14:tracePt t="14157" x="1044575" y="1116013"/>
          <p14:tracePt t="14164" x="1050925" y="1109663"/>
          <p14:tracePt t="14171" x="1050925" y="1103313"/>
          <p14:tracePt t="14192" x="1050925" y="1096963"/>
          <p14:tracePt t="14198" x="1050925" y="1090613"/>
          <p14:tracePt t="14314" x="1050925" y="1096963"/>
          <p14:tracePt t="14341" x="1044575" y="1096963"/>
          <p14:tracePt t="14354" x="1044575" y="1103313"/>
          <p14:tracePt t="14368" x="1044575" y="1109663"/>
          <p14:tracePt t="14396" x="1038225" y="1109663"/>
          <p14:tracePt t="14409" x="1038225" y="1116013"/>
          <p14:tracePt t="14422" x="1038225" y="1122363"/>
          <p14:tracePt t="14450" x="1038225" y="1128713"/>
          <p14:tracePt t="14457" x="1038225" y="1135063"/>
          <p14:tracePt t="14463" x="1038225" y="1141413"/>
          <p14:tracePt t="14471" x="1038225" y="1160463"/>
          <p14:tracePt t="14478" x="1044575" y="1179513"/>
          <p14:tracePt t="14483" x="1050925" y="1211263"/>
          <p14:tracePt t="14490" x="1057275" y="1236663"/>
          <p14:tracePt t="14497" x="1057275" y="1268413"/>
          <p14:tracePt t="14504" x="1063625" y="1287463"/>
          <p14:tracePt t="14512" x="1063625" y="1312863"/>
          <p14:tracePt t="14519" x="1069975" y="1325563"/>
          <p14:tracePt t="14524" x="1069975" y="1344613"/>
          <p14:tracePt t="14531" x="1069975" y="1363663"/>
          <p14:tracePt t="14538" x="1069975" y="1370013"/>
          <p14:tracePt t="14546" x="1069975" y="1389063"/>
          <p14:tracePt t="14552" x="1069975" y="1395413"/>
          <p14:tracePt t="14559" x="1069975" y="1408113"/>
          <p14:tracePt t="14565" x="1069975" y="1427163"/>
          <p14:tracePt t="14572" x="1069975" y="1452563"/>
          <p14:tracePt t="14580" x="1069975" y="1465263"/>
          <p14:tracePt t="14585" x="1069975" y="1484313"/>
          <p14:tracePt t="14594" x="1069975" y="1490663"/>
          <p14:tracePt t="14599" x="1069975" y="1517650"/>
          <p14:tracePt t="14606" x="1069975" y="1530350"/>
          <p14:tracePt t="14613" x="1069975" y="1536700"/>
          <p14:tracePt t="14620" x="1069975" y="1555750"/>
          <p14:tracePt t="14627" x="1069975" y="1568450"/>
          <p14:tracePt t="14634" x="1069975" y="1581150"/>
          <p14:tracePt t="14641" x="1069975" y="1600200"/>
          <p14:tracePt t="14647" x="1076325" y="1619250"/>
          <p14:tracePt t="14653" x="1076325" y="1631950"/>
          <p14:tracePt t="14662" x="1082675" y="1657350"/>
          <p14:tracePt t="14667" x="1089025" y="1676400"/>
          <p14:tracePt t="14674" x="1095375" y="1695450"/>
          <p14:tracePt t="14681" x="1101725" y="1714500"/>
          <p14:tracePt t="14687" x="1108075" y="1727200"/>
          <p14:tracePt t="14696" x="1114425" y="1746250"/>
          <p14:tracePt t="14702" x="1127125" y="1765300"/>
          <p14:tracePt t="14708" x="1127125" y="1778000"/>
          <p14:tracePt t="14715" x="1139825" y="1797050"/>
          <p14:tracePt t="14722" x="1147763" y="1822450"/>
          <p14:tracePt t="14730" x="1154113" y="1841500"/>
          <p14:tracePt t="14735" x="1154113" y="1866900"/>
          <p14:tracePt t="14742" x="1173163" y="1911350"/>
          <p14:tracePt t="14749" x="1179513" y="1957388"/>
          <p14:tracePt t="14756" x="1185863" y="2001838"/>
          <p14:tracePt t="14763" x="1185863" y="2033588"/>
          <p14:tracePt t="14770" x="1185863" y="2078038"/>
          <p14:tracePt t="14776" x="1185863" y="2109788"/>
          <p14:tracePt t="14783" x="1185863" y="2141538"/>
          <p14:tracePt t="14789" x="1179513" y="2179638"/>
          <p14:tracePt t="14797" x="1179513" y="2211388"/>
          <p14:tracePt t="14803" x="1179513" y="2230438"/>
          <p14:tracePt t="14812" x="1173163" y="2262188"/>
          <p14:tracePt t="14817" x="1173163" y="2287588"/>
          <p14:tracePt t="14824" x="1173163" y="2306638"/>
          <p14:tracePt t="14830" x="1173163" y="2325688"/>
          <p14:tracePt t="14837" x="1173163" y="2351088"/>
          <p14:tracePt t="14845" x="1173163" y="2371725"/>
          <p14:tracePt t="14851" x="1173163" y="2397125"/>
          <p14:tracePt t="14857" x="1173163" y="2416175"/>
          <p14:tracePt t="14864" x="1173163" y="2447925"/>
          <p14:tracePt t="14871" x="1173163" y="2466975"/>
          <p14:tracePt t="14880" x="1179513" y="2486025"/>
          <p14:tracePt t="14885" x="1179513" y="2511425"/>
          <p14:tracePt t="14892" x="1185863" y="2530475"/>
          <p14:tracePt t="14898" x="1185863" y="2555875"/>
          <p14:tracePt t="14905" x="1192213" y="2568575"/>
          <p14:tracePt t="14913" x="1192213" y="2587625"/>
          <p14:tracePt t="14919" x="1192213" y="2613025"/>
          <p14:tracePt t="14928" x="1192213" y="2625725"/>
          <p14:tracePt t="14933" x="1192213" y="2644775"/>
          <p14:tracePt t="14939" x="1192213" y="2663825"/>
          <p14:tracePt t="14946" x="1192213" y="2689225"/>
          <p14:tracePt t="14953" x="1192213" y="2708275"/>
          <p14:tracePt t="14961" x="1192213" y="2759075"/>
          <p14:tracePt t="14966" x="1179513" y="2836863"/>
          <p14:tracePt t="14973" x="1173163" y="2900363"/>
          <p14:tracePt t="14980" x="1166813" y="2963863"/>
          <p14:tracePt t="14987" x="1147763" y="3014663"/>
          <p14:tracePt t="14995" x="1139825" y="3046413"/>
          <p14:tracePt t="15000" x="1133475" y="3078163"/>
          <p14:tracePt t="15008" x="1127125" y="3103563"/>
          <p14:tracePt t="15014" x="1120775" y="3122613"/>
          <p14:tracePt t="15021" x="1114425" y="3141663"/>
          <p14:tracePt t="15029" x="1114425" y="3148013"/>
          <p14:tracePt t="15034" x="1108075" y="3167063"/>
          <p14:tracePt t="15055" x="1095375" y="3167063"/>
          <p14:tracePt t="15483" x="1076325" y="3192463"/>
          <p14:tracePt t="15490" x="1063625" y="3219450"/>
          <p14:tracePt t="15497" x="1038225" y="3270250"/>
          <p14:tracePt t="15505" x="1019175" y="3295650"/>
          <p14:tracePt t="15512" x="1006475" y="3321050"/>
          <p14:tracePt t="15518" x="993775" y="3346450"/>
          <p14:tracePt t="15525" x="987425" y="3384550"/>
          <p14:tracePt t="15531" x="968375" y="3409950"/>
          <p14:tracePt t="15538" x="962025" y="3435350"/>
          <p14:tracePt t="15545" x="955675" y="3454400"/>
          <p14:tracePt t="15552" x="949325" y="3473450"/>
          <p14:tracePt t="15558" x="942975" y="3492500"/>
          <p14:tracePt t="15565" x="942975" y="3511550"/>
          <p14:tracePt t="15572" x="936625" y="3524250"/>
          <p14:tracePt t="15580" x="936625" y="3530600"/>
          <p14:tracePt t="15586" x="936625" y="3536950"/>
          <p14:tracePt t="15592" x="936625" y="3543300"/>
          <p14:tracePt t="15599" x="936625" y="3549650"/>
          <p14:tracePt t="15606" x="936625" y="3556000"/>
          <p14:tracePt t="15613" x="936625" y="3562350"/>
          <p14:tracePt t="15619" x="936625" y="3568700"/>
          <p14:tracePt t="15627" x="936625" y="3581400"/>
          <p14:tracePt t="15633" x="936625" y="3587750"/>
          <p14:tracePt t="15640" x="936625" y="3594100"/>
          <p14:tracePt t="15647" x="936625" y="3600450"/>
          <p14:tracePt t="15653" x="936625" y="3606800"/>
          <p14:tracePt t="15662" x="936625" y="3619500"/>
          <p14:tracePt t="15667" x="942975" y="3625850"/>
          <p14:tracePt t="15674" x="942975" y="3632200"/>
          <p14:tracePt t="15681" x="949325" y="3646488"/>
          <p14:tracePt t="15687" x="949325" y="3652838"/>
          <p14:tracePt t="15701" x="955675" y="3671888"/>
          <p14:tracePt t="15708" x="962025" y="3684588"/>
          <p14:tracePt t="15714" x="968375" y="3697288"/>
          <p14:tracePt t="15721" x="974725" y="3703638"/>
          <p14:tracePt t="15728" x="987425" y="3722688"/>
          <p14:tracePt t="15735" x="993775" y="3741738"/>
          <p14:tracePt t="15742" x="993775" y="3754438"/>
          <p14:tracePt t="15748" x="1000125" y="3760788"/>
          <p14:tracePt t="15755" x="1012825" y="3767138"/>
          <p14:tracePt t="15762" x="1019175" y="3779838"/>
          <p14:tracePt t="15769" x="1025525" y="3786188"/>
          <p14:tracePt t="15783" x="1025525" y="3792538"/>
          <p14:tracePt t="15797" x="1031875" y="3792538"/>
          <p14:tracePt t="15803" x="1038225" y="3798888"/>
          <p14:tracePt t="15812" x="1044575" y="3805238"/>
          <p14:tracePt t="15830" x="1050925" y="3811588"/>
          <p14:tracePt t="15837" x="1057275" y="3824288"/>
          <p14:tracePt t="15857" x="1063625" y="3830638"/>
          <p14:tracePt t="15864" x="1069975" y="3836988"/>
          <p14:tracePt t="15880" x="1076325" y="3836988"/>
          <p14:tracePt t="15885" x="1076325" y="3843338"/>
          <p14:tracePt t="15898" x="1076325" y="3849688"/>
          <p14:tracePt t="15905" x="1076325" y="3856038"/>
          <p14:tracePt t="15918" x="1082675" y="3856038"/>
          <p14:tracePt t="15925" x="1089025" y="3856038"/>
          <p14:tracePt t="15939" x="1089025" y="3862388"/>
          <p14:tracePt t="15961" x="1089025" y="3868738"/>
          <p14:tracePt t="15981" x="1095375" y="3868738"/>
          <p14:tracePt t="16000" x="1101725" y="3875088"/>
          <p14:tracePt t="16013" x="1101725" y="3881438"/>
          <p14:tracePt t="16021" x="1108075" y="3881438"/>
          <p14:tracePt t="16029" x="1108075" y="3887788"/>
          <p14:tracePt t="16041" x="1108075" y="3894138"/>
          <p14:tracePt t="16047" x="1114425" y="3900488"/>
          <p14:tracePt t="16068" x="1120775" y="3900488"/>
          <p14:tracePt t="16075" x="1120775" y="3913188"/>
          <p14:tracePt t="16089" x="1120775" y="3919538"/>
          <p14:tracePt t="16102" x="1120775" y="3925888"/>
          <p14:tracePt t="16428" x="1108075" y="3919538"/>
          <p14:tracePt t="16435" x="1095375" y="3913188"/>
          <p14:tracePt t="16449" x="1089025" y="3906838"/>
          <p14:tracePt t="16463" x="1076325" y="3900488"/>
          <p14:tracePt t="16478" x="1076325" y="3894138"/>
          <p14:tracePt t="16483" x="1069975" y="3894138"/>
          <p14:tracePt t="16490" x="1063625" y="3894138"/>
          <p14:tracePt t="16497" x="1044575" y="3894138"/>
          <p14:tracePt t="16504" x="1006475" y="3900488"/>
          <p14:tracePt t="16512" x="987425" y="3906838"/>
          <p14:tracePt t="16517" x="968375" y="3919538"/>
          <p14:tracePt t="16524" x="949325" y="3919538"/>
          <p14:tracePt t="16530" x="923925" y="3932238"/>
          <p14:tracePt t="16537" x="911225" y="3938588"/>
          <p14:tracePt t="16545" x="898525" y="3951288"/>
          <p14:tracePt t="16551" x="879475" y="3963988"/>
          <p14:tracePt t="16558" x="866775" y="3976688"/>
          <p14:tracePt t="16564" x="847725" y="3976688"/>
          <p14:tracePt t="16572" x="835025" y="3989388"/>
          <p14:tracePt t="16579" x="828675" y="3995738"/>
          <p14:tracePt t="16586" x="822325" y="4008438"/>
          <p14:tracePt t="16592" x="803275" y="4014788"/>
          <p14:tracePt t="16598" x="796925" y="4021138"/>
          <p14:tracePt t="16606" x="784225" y="4033838"/>
          <p14:tracePt t="16613" x="777875" y="4046538"/>
          <p14:tracePt t="16619" x="771525" y="4059238"/>
          <p14:tracePt t="16626" x="758825" y="4065588"/>
          <p14:tracePt t="16632" x="746125" y="4073525"/>
          <p14:tracePt t="16639" x="746125" y="4079875"/>
          <p14:tracePt t="16646" x="739775" y="4086225"/>
          <p14:tracePt t="16653" x="727075" y="4086225"/>
          <p14:tracePt t="16662" x="727075" y="4092575"/>
          <p14:tracePt t="16667" x="727075" y="4098925"/>
          <p14:tracePt t="16674" x="720725" y="4105275"/>
          <p14:tracePt t="16680" x="714375" y="4105275"/>
          <p14:tracePt t="16687" x="714375" y="4111625"/>
          <p14:tracePt t="16695" x="708025" y="4124325"/>
          <p14:tracePt t="16707" x="708025" y="4137025"/>
          <p14:tracePt t="16721" x="701675" y="4149725"/>
          <p14:tracePt t="16728" x="701675" y="4156075"/>
          <p14:tracePt t="16734" x="695325" y="4168775"/>
          <p14:tracePt t="16741" x="695325" y="4175125"/>
          <p14:tracePt t="16748" x="688975" y="4181475"/>
          <p14:tracePt t="16755" x="688975" y="4187825"/>
          <p14:tracePt t="16763" x="688975" y="4194175"/>
          <p14:tracePt t="16768" x="688975" y="4206875"/>
          <p14:tracePt t="16776" x="688975" y="4213225"/>
          <p14:tracePt t="16782" x="688975" y="4219575"/>
          <p14:tracePt t="16789" x="688975" y="4232275"/>
          <p14:tracePt t="16803" x="688975" y="4244975"/>
          <p14:tracePt t="16816" x="688975" y="4257675"/>
          <p14:tracePt t="16837" x="695325" y="4270375"/>
          <p14:tracePt t="16850" x="695325" y="4276725"/>
          <p14:tracePt t="16863" x="701675" y="4276725"/>
          <p14:tracePt t="16871" x="708025" y="4283075"/>
          <p14:tracePt t="16878" x="714375" y="4289425"/>
          <p14:tracePt t="16884" x="720725" y="4295775"/>
          <p14:tracePt t="16891" x="733425" y="4295775"/>
          <p14:tracePt t="16898" x="739775" y="4302125"/>
          <p14:tracePt t="16904" x="746125" y="4302125"/>
          <p14:tracePt t="16912" x="758825" y="4308475"/>
          <p14:tracePt t="16918" x="784225" y="4314825"/>
          <p14:tracePt t="16925" x="803275" y="4314825"/>
          <p14:tracePt t="16932" x="822325" y="4321175"/>
          <p14:tracePt t="16938" x="841375" y="4321175"/>
          <p14:tracePt t="16946" x="854075" y="4321175"/>
          <p14:tracePt t="16953" x="879475" y="4321175"/>
          <p14:tracePt t="16961" x="898525" y="4321175"/>
          <p14:tracePt t="16966" x="917575" y="4321175"/>
          <p14:tracePt t="16973" x="949325" y="4321175"/>
          <p14:tracePt t="16980" x="981075" y="4321175"/>
          <p14:tracePt t="16986" x="1000125" y="4314825"/>
          <p14:tracePt t="16995" x="1019175" y="4314825"/>
          <p14:tracePt t="17000" x="1038225" y="4308475"/>
          <p14:tracePt t="17007" x="1057275" y="4302125"/>
          <p14:tracePt t="17014" x="1082675" y="4302125"/>
          <p14:tracePt t="17020" x="1089025" y="4295775"/>
          <p14:tracePt t="17028" x="1108075" y="4295775"/>
          <p14:tracePt t="17034" x="1127125" y="4295775"/>
          <p14:tracePt t="17041" x="1133475" y="4289425"/>
          <p14:tracePt t="17048" x="1154113" y="4283075"/>
          <p14:tracePt t="17055" x="1179513" y="4276725"/>
          <p14:tracePt t="17063" x="1185863" y="4264025"/>
          <p14:tracePt t="17069" x="1198563" y="4264025"/>
          <p14:tracePt t="17077" x="1223963" y="4251325"/>
          <p14:tracePt t="17082" x="1243013" y="4244975"/>
          <p14:tracePt t="17089" x="1255713" y="4238625"/>
          <p14:tracePt t="17096" x="1281113" y="4238625"/>
          <p14:tracePt t="17103" x="1293813" y="4232275"/>
          <p14:tracePt t="17111" x="1306513" y="4232275"/>
          <p14:tracePt t="17116" x="1319213" y="4232275"/>
          <p14:tracePt t="17123" x="1325563" y="4225925"/>
          <p14:tracePt t="17130" x="1338263" y="4225925"/>
          <p14:tracePt t="17137" x="1350963" y="4225925"/>
          <p14:tracePt t="17146" x="1357313" y="4225925"/>
          <p14:tracePt t="17150" x="1363663" y="4219575"/>
          <p14:tracePt t="17157" x="1370013" y="4219575"/>
          <p14:tracePt t="17164" x="1370013" y="4213225"/>
          <p14:tracePt t="17170" x="1382713" y="4213225"/>
          <p14:tracePt t="17184" x="1389063" y="4213225"/>
          <p14:tracePt t="17198" x="1395413" y="4206875"/>
          <p14:tracePt t="17212" x="1401763" y="4200525"/>
          <p14:tracePt t="17225" x="1408113" y="4200525"/>
          <p14:tracePt t="17232" x="1414463" y="4200525"/>
          <p14:tracePt t="17239" x="1420813" y="4194175"/>
          <p14:tracePt t="17253" x="1427163" y="4194175"/>
          <p14:tracePt t="17262" x="1433513" y="4187825"/>
          <p14:tracePt t="17266" x="1433513" y="4181475"/>
          <p14:tracePt t="17280" x="1439863" y="4175125"/>
          <p14:tracePt t="17287" x="1446213" y="4175125"/>
          <p14:tracePt t="17295" x="1446213" y="4168775"/>
          <p14:tracePt t="17300" x="1452563" y="4162425"/>
          <p14:tracePt t="17314" x="1458913" y="4156075"/>
          <p14:tracePt t="17321" x="1465263" y="4156075"/>
          <p14:tracePt t="17329" x="1465263" y="4149725"/>
          <p14:tracePt t="17335" x="1471613" y="4143375"/>
          <p14:tracePt t="17342" x="1477963" y="4137025"/>
          <p14:tracePt t="17348" x="1477963" y="4130675"/>
          <p14:tracePt t="17355" x="1484313" y="4130675"/>
          <p14:tracePt t="17363" x="1484313" y="4124325"/>
          <p14:tracePt t="17368" x="1484313" y="4111625"/>
          <p14:tracePt t="17375" x="1490663" y="4111625"/>
          <p14:tracePt t="17382" x="1490663" y="4105275"/>
          <p14:tracePt t="17388" x="1497013" y="4098925"/>
          <p14:tracePt t="17396" x="1497013" y="4092575"/>
          <p14:tracePt t="17410" x="1497013" y="4086225"/>
          <p14:tracePt t="17416" x="1497013" y="4079875"/>
          <p14:tracePt t="17437" x="1497013" y="4073525"/>
          <p14:tracePt t="17445" x="1497013" y="4065588"/>
          <p14:tracePt t="17450" x="1497013" y="4059238"/>
          <p14:tracePt t="17456" x="1490663" y="4059238"/>
          <p14:tracePt t="17470" x="1490663" y="4052888"/>
          <p14:tracePt t="17478" x="1490663" y="4046538"/>
          <p14:tracePt t="17490" x="1484313" y="4040188"/>
          <p14:tracePt t="17497" x="1477963" y="4033838"/>
          <p14:tracePt t="17504" x="1471613" y="4033838"/>
          <p14:tracePt t="17512" x="1471613" y="4027488"/>
          <p14:tracePt t="17518" x="1465263" y="4027488"/>
          <p14:tracePt t="17531" x="1458913" y="4021138"/>
          <p14:tracePt t="17538" x="1458913" y="4014788"/>
          <p14:tracePt t="17546" x="1452563" y="4014788"/>
          <p14:tracePt t="17552" x="1446213" y="4014788"/>
          <p14:tracePt t="17559" x="1439863" y="4008438"/>
          <p14:tracePt t="17565" x="1439863" y="4002088"/>
          <p14:tracePt t="17572" x="1427163" y="3995738"/>
          <p14:tracePt t="17579" x="1420813" y="3989388"/>
          <p14:tracePt t="17586" x="1414463" y="3983038"/>
          <p14:tracePt t="17592" x="1414463" y="3976688"/>
          <p14:tracePt t="17599" x="1401763" y="3970338"/>
          <p14:tracePt t="17606" x="1382713" y="3957638"/>
          <p14:tracePt t="17613" x="1357313" y="3951288"/>
          <p14:tracePt t="17620" x="1344613" y="3944938"/>
          <p14:tracePt t="17628" x="1331913" y="3938588"/>
          <p14:tracePt t="17633" x="1312863" y="3925888"/>
          <p14:tracePt t="17640" x="1300163" y="3919538"/>
          <p14:tracePt t="17647" x="1293813" y="3906838"/>
          <p14:tracePt t="17654" x="1281113" y="3906838"/>
          <p14:tracePt t="17663" x="1268413" y="3900488"/>
          <p14:tracePt t="17667" x="1262063" y="3900488"/>
          <p14:tracePt t="17674" x="1243013" y="3894138"/>
          <p14:tracePt t="17681" x="1230313" y="3887788"/>
          <p14:tracePt t="17688" x="1223963" y="3881438"/>
          <p14:tracePt t="17696" x="1204913" y="3881438"/>
          <p14:tracePt t="17702" x="1192213" y="3875088"/>
          <p14:tracePt t="17709" x="1173163" y="3868738"/>
          <p14:tracePt t="17715" x="1166813" y="3862388"/>
          <p14:tracePt t="17722" x="1147763" y="3856038"/>
          <p14:tracePt t="17730" x="1133475" y="3856038"/>
          <p14:tracePt t="17744" x="1120775" y="3849688"/>
          <p14:tracePt t="17749" x="1101725" y="3843338"/>
          <p14:tracePt t="17756" x="1089025" y="3836988"/>
          <p14:tracePt t="17763" x="1082675" y="3830638"/>
          <p14:tracePt t="17769" x="1069975" y="3824288"/>
          <p14:tracePt t="17777" x="1050925" y="3817938"/>
          <p14:tracePt t="17783" x="1038225" y="3817938"/>
          <p14:tracePt t="17790" x="1019175" y="3811588"/>
          <p14:tracePt t="17796" x="1006475" y="3811588"/>
          <p14:tracePt t="17803" x="1000125" y="3811588"/>
          <p14:tracePt t="17812" x="987425" y="3805238"/>
          <p14:tracePt t="17817" x="974725" y="3805238"/>
          <p14:tracePt t="17824" x="968375" y="3798888"/>
          <p14:tracePt t="17831" x="962025" y="3798888"/>
          <p14:tracePt t="17837" x="942975" y="3792538"/>
          <p14:tracePt t="17846" x="936625" y="3792538"/>
          <p14:tracePt t="17851" x="930275" y="3786188"/>
          <p14:tracePt t="17857" x="923925" y="3786188"/>
          <p14:tracePt t="17879" x="917575" y="3786188"/>
          <p14:tracePt t="17885" x="911225" y="3786188"/>
          <p14:tracePt t="17905" x="904875" y="3786188"/>
          <p14:tracePt t="17913" x="898525" y="3786188"/>
          <p14:tracePt t="17928" x="892175" y="3792538"/>
          <p14:tracePt t="17932" x="873125" y="3805238"/>
          <p14:tracePt t="17940" x="854075" y="3817938"/>
          <p14:tracePt t="17946" x="847725" y="3824288"/>
          <p14:tracePt t="17962" x="822325" y="3849688"/>
          <p14:tracePt t="17966" x="809625" y="3868738"/>
          <p14:tracePt t="17973" x="796925" y="3894138"/>
          <p14:tracePt t="17981" x="784225" y="3913188"/>
          <p14:tracePt t="17987" x="771525" y="3938588"/>
          <p14:tracePt t="17995" x="758825" y="3951288"/>
          <p14:tracePt t="18001" x="746125" y="3970338"/>
          <p14:tracePt t="18007" x="733425" y="3989388"/>
          <p14:tracePt t="18014" x="727075" y="4002088"/>
          <p14:tracePt t="18021" x="720725" y="4027488"/>
          <p14:tracePt t="18028" x="714375" y="4033838"/>
          <p14:tracePt t="18034" x="708025" y="4046538"/>
          <p14:tracePt t="18041" x="701675" y="4065588"/>
          <p14:tracePt t="18048" x="695325" y="4079875"/>
          <p14:tracePt t="18055" x="688975" y="4098925"/>
          <p14:tracePt t="18063" x="688975" y="4124325"/>
          <p14:tracePt t="18069" x="688975" y="4143375"/>
          <p14:tracePt t="18075" x="688975" y="4162425"/>
          <p14:tracePt t="18082" x="688975" y="4175125"/>
          <p14:tracePt t="18089" x="688975" y="4194175"/>
          <p14:tracePt t="18096" x="688975" y="4200525"/>
          <p14:tracePt t="18103" x="688975" y="4219575"/>
          <p14:tracePt t="18111" x="688975" y="4232275"/>
          <p14:tracePt t="18123" x="695325" y="4238625"/>
          <p14:tracePt t="18130" x="695325" y="4244975"/>
          <p14:tracePt t="18150" x="701675" y="4251325"/>
          <p14:tracePt t="18157" x="701675" y="4257675"/>
          <p14:tracePt t="18163" x="708025" y="4264025"/>
          <p14:tracePt t="18170" x="714375" y="4264025"/>
          <p14:tracePt t="18185" x="714375" y="4270375"/>
          <p14:tracePt t="18191" x="727075" y="4276725"/>
          <p14:tracePt t="18198" x="733425" y="4276725"/>
          <p14:tracePt t="18213" x="739775" y="4289425"/>
          <p14:tracePt t="18218" x="752475" y="4289425"/>
          <p14:tracePt t="18225" x="752475" y="4295775"/>
          <p14:tracePt t="18232" x="765175" y="4295775"/>
          <p14:tracePt t="18238" x="777875" y="4302125"/>
          <p14:tracePt t="18246" x="784225" y="4302125"/>
          <p14:tracePt t="18253" x="822325" y="4321175"/>
          <p14:tracePt t="18260" x="841375" y="4327525"/>
          <p14:tracePt t="18266" x="866775" y="4340225"/>
          <p14:tracePt t="18273" x="904875" y="4340225"/>
          <p14:tracePt t="18279" x="936625" y="4346575"/>
          <p14:tracePt t="18286" x="981075" y="4352925"/>
          <p14:tracePt t="18295" x="1006475" y="4359275"/>
          <p14:tracePt t="18300" x="1025525" y="4359275"/>
          <p14:tracePt t="18307" x="1038225" y="4365625"/>
          <p14:tracePt t="18313" x="1076325" y="4371975"/>
          <p14:tracePt t="18320" x="1089025" y="4371975"/>
          <p14:tracePt t="18328" x="1101725" y="4378325"/>
          <p14:tracePt t="18335" x="1120775" y="4378325"/>
          <p14:tracePt t="18341" x="1133475" y="4378325"/>
          <p14:tracePt t="18347" x="1154113" y="4384675"/>
          <p14:tracePt t="18355" x="1160463" y="4384675"/>
          <p14:tracePt t="18368" x="1166813" y="4384675"/>
          <p14:tracePt t="18375" x="1173163" y="4384675"/>
          <p14:tracePt t="18382" x="1179513" y="4384675"/>
          <p14:tracePt t="18402" x="1185863" y="4384675"/>
          <p14:tracePt t="18422" x="1192213" y="4384675"/>
          <p14:tracePt t="18456" x="1198563" y="4384675"/>
          <p14:tracePt t="18469" x="1204913" y="4384675"/>
          <p14:tracePt t="18532" x="1211263" y="4391025"/>
          <p14:tracePt t="20445" x="1211263" y="4384675"/>
          <p14:tracePt t="20452" x="1211263" y="4378325"/>
          <p14:tracePt t="20458" x="1211263" y="4371975"/>
          <p14:tracePt t="20465" x="1204913" y="4371975"/>
          <p14:tracePt t="20486" x="1204913" y="4365625"/>
          <p14:tracePt t="20506" x="1204913" y="4359275"/>
          <p14:tracePt t="20547" x="1204913" y="4352925"/>
          <p14:tracePt t="20656" x="1211263" y="4352925"/>
          <p14:tracePt t="20725" x="1211263" y="4359275"/>
          <p14:tracePt t="20745" x="1217613" y="4365625"/>
          <p14:tracePt t="20771" x="1217613" y="4371975"/>
          <p14:tracePt t="20785" x="1217613" y="4378325"/>
          <p14:tracePt t="20799" x="1217613" y="4384675"/>
          <p14:tracePt t="20839" x="1217613" y="4391025"/>
          <p14:tracePt t="20874" x="1223963" y="4391025"/>
          <p14:tracePt t="20881" x="1223963" y="4397375"/>
          <p14:tracePt t="20888" x="1243013" y="4397375"/>
          <p14:tracePt t="20895" x="1268413" y="4397375"/>
          <p14:tracePt t="20901" x="1287463" y="4403725"/>
          <p14:tracePt t="20909" x="1325563" y="4422775"/>
          <p14:tracePt t="20914" x="1357313" y="4422775"/>
          <p14:tracePt t="20922" x="1382713" y="4429125"/>
          <p14:tracePt t="20929" x="1439863" y="4435475"/>
          <p14:tracePt t="20934" x="1471613" y="4441825"/>
          <p14:tracePt t="20942" x="1516063" y="4448175"/>
          <p14:tracePt t="20963" x="1638300" y="4473575"/>
          <p14:tracePt t="20968" x="1676400" y="4479925"/>
          <p14:tracePt t="20977" x="1720850" y="4486275"/>
          <p14:tracePt t="20982" x="1765300" y="4492625"/>
          <p14:tracePt t="20989" x="1797050" y="4492625"/>
          <p14:tracePt t="20996" x="1828800" y="4498975"/>
          <p14:tracePt t="21002" x="1873250" y="4498975"/>
          <p14:tracePt t="21011" x="1905000" y="4498975"/>
          <p14:tracePt t="21017" x="1930400" y="4498975"/>
          <p14:tracePt t="21023" x="1968500" y="4498975"/>
          <p14:tracePt t="21030" x="2012950" y="4498975"/>
          <p14:tracePt t="21037" x="2058988" y="4506913"/>
          <p14:tracePt t="21045" x="2116138" y="4506913"/>
          <p14:tracePt t="21050" x="2179638" y="4506913"/>
          <p14:tracePt t="21057" x="2274888" y="4506913"/>
          <p14:tracePt t="21064" x="2376488" y="4498975"/>
          <p14:tracePt t="21071" x="2471738" y="4498975"/>
          <p14:tracePt t="21078" x="2568575" y="4486275"/>
          <p14:tracePt t="21084" x="2657475" y="4486275"/>
          <p14:tracePt t="21091" x="2727325" y="4492625"/>
          <p14:tracePt t="21098" x="2816225" y="4498975"/>
          <p14:tracePt t="21105" x="2898775" y="4506913"/>
          <p14:tracePt t="21111" x="2989263" y="4519613"/>
          <p14:tracePt t="21118" x="3065463" y="4532313"/>
          <p14:tracePt t="21126" x="3135313" y="4545013"/>
          <p14:tracePt t="21132" x="3255963" y="4564063"/>
          <p14:tracePt t="21139" x="3363913" y="4570413"/>
          <p14:tracePt t="21146" x="3486150" y="4595813"/>
          <p14:tracePt t="21153" x="3594100" y="4608513"/>
          <p14:tracePt t="21161" x="3689350" y="4627563"/>
          <p14:tracePt t="21167" x="3765550" y="4633913"/>
          <p14:tracePt t="21173" x="3848100" y="4640263"/>
          <p14:tracePt t="21180" x="3913188" y="4646613"/>
          <p14:tracePt t="21186" x="3989388" y="4659313"/>
          <p14:tracePt t="21195" x="4071938" y="4659313"/>
          <p14:tracePt t="21200" x="4141788" y="4665663"/>
          <p14:tracePt t="21207" x="4205288" y="4665663"/>
          <p14:tracePt t="21214" x="4256088" y="4665663"/>
          <p14:tracePt t="21221" x="4319588" y="4672013"/>
          <p14:tracePt t="21229" x="4378325" y="4684713"/>
          <p14:tracePt t="21234" x="4410075" y="4684713"/>
          <p14:tracePt t="21241" x="4454525" y="4684713"/>
          <p14:tracePt t="21248" x="4498975" y="4691063"/>
          <p14:tracePt t="21254" x="4543425" y="4691063"/>
          <p14:tracePt t="21261" x="4575175" y="4691063"/>
          <p14:tracePt t="21268" x="4600575" y="4691063"/>
          <p14:tracePt t="21275" x="4613275" y="4691063"/>
          <p14:tracePt t="21282" x="4632325" y="4691063"/>
          <p14:tracePt t="21288" x="4638675" y="4691063"/>
          <p14:tracePt t="21295" x="4645025" y="4691063"/>
          <p14:tracePt t="21303" x="4657725" y="4691063"/>
          <p14:tracePt t="21915" x="4733925" y="4678363"/>
          <p14:tracePt t="21921" x="4818063" y="4652963"/>
          <p14:tracePt t="21928" x="4926013" y="4627563"/>
          <p14:tracePt t="21935" x="5033963" y="4608513"/>
          <p14:tracePt t="21944" x="5116513" y="4595813"/>
          <p14:tracePt t="21949" x="5218113" y="4564063"/>
          <p14:tracePt t="21955" x="5295900" y="4557713"/>
          <p14:tracePt t="21963" x="5378450" y="4551363"/>
          <p14:tracePt t="21968" x="5473700" y="4532313"/>
          <p14:tracePt t="21977" x="5556250" y="4525963"/>
          <p14:tracePt t="21982" x="5632450" y="4513263"/>
          <p14:tracePt t="21989" x="5722938" y="4513263"/>
          <p14:tracePt t="21996" x="5786438" y="4513263"/>
          <p14:tracePt t="22003" x="5824538" y="4513263"/>
          <p14:tracePt t="22011" x="5894388" y="4506913"/>
          <p14:tracePt t="22016" x="5926138" y="4506913"/>
          <p14:tracePt t="22024" x="5957888" y="4506913"/>
          <p14:tracePt t="22030" x="6008688" y="4506913"/>
          <p14:tracePt t="22036" x="6065838" y="4506913"/>
          <p14:tracePt t="22044" x="6110288" y="4498975"/>
          <p14:tracePt t="22050" x="6154738" y="4498975"/>
          <p14:tracePt t="22057" x="6188075" y="4498975"/>
          <p14:tracePt t="22063" x="6219825" y="4492625"/>
          <p14:tracePt t="22070" x="6245225" y="4492625"/>
          <p14:tracePt t="22079" x="6270625" y="4492625"/>
          <p14:tracePt t="22084" x="6289675" y="4486275"/>
          <p14:tracePt t="22091" x="6302375" y="4486275"/>
          <p14:tracePt t="22098" x="6321425" y="4486275"/>
          <p14:tracePt t="22105" x="6346825" y="4479925"/>
          <p14:tracePt t="22112" x="6365875" y="4473575"/>
          <p14:tracePt t="22118" x="6384925" y="4473575"/>
          <p14:tracePt t="22127" x="6416675" y="4467225"/>
          <p14:tracePt t="22131" x="6454775" y="4460875"/>
          <p14:tracePt t="22138" x="6486525" y="4454525"/>
          <p14:tracePt t="22147" x="6518275" y="4448175"/>
          <p14:tracePt t="22152" x="6562725" y="4435475"/>
          <p14:tracePt t="22161" x="6613525" y="4422775"/>
          <p14:tracePt t="22166" x="6646863" y="4422775"/>
          <p14:tracePt t="22172" x="6678613" y="4416425"/>
          <p14:tracePt t="22179" x="6704013" y="4403725"/>
          <p14:tracePt t="22186" x="6742113" y="4397375"/>
          <p14:tracePt t="22195" x="6767513" y="4391025"/>
          <p14:tracePt t="22200" x="6792913" y="4384675"/>
          <p14:tracePt t="22207" x="6837363" y="4378325"/>
          <p14:tracePt t="22213" x="6862763" y="4365625"/>
          <p14:tracePt t="22220" x="6888163" y="4359275"/>
          <p14:tracePt t="22227" x="6932613" y="4352925"/>
          <p14:tracePt t="22234" x="6958013" y="4333875"/>
          <p14:tracePt t="22240" x="7008813" y="4327525"/>
          <p14:tracePt t="22247" x="7065963" y="4314825"/>
          <p14:tracePt t="22254" x="7112000" y="4308475"/>
          <p14:tracePt t="22262" x="7156450" y="4295775"/>
          <p14:tracePt t="22267" x="7181850" y="4295775"/>
          <p14:tracePt t="22275" x="7194550" y="4295775"/>
          <p14:tracePt t="22684" x="7194550" y="4283075"/>
          <p14:tracePt t="22690" x="7194550" y="4251325"/>
          <p14:tracePt t="22697" x="7194550" y="4232275"/>
          <p14:tracePt t="22703" x="7194550" y="4206875"/>
          <p14:tracePt t="22711" x="7188200" y="4187825"/>
          <p14:tracePt t="22716" x="7181850" y="4168775"/>
          <p14:tracePt t="22723" x="7175500" y="4143375"/>
          <p14:tracePt t="22730" x="7169150" y="4117975"/>
          <p14:tracePt t="22737" x="7156450" y="4098925"/>
          <p14:tracePt t="22745" x="7143750" y="4079875"/>
          <p14:tracePt t="22751" x="7137400" y="4065588"/>
          <p14:tracePt t="22757" x="7124700" y="4059238"/>
          <p14:tracePt t="22764" x="7112000" y="4040188"/>
          <p14:tracePt t="22771" x="7112000" y="4033838"/>
          <p14:tracePt t="22779" x="7105650" y="4027488"/>
          <p14:tracePt t="22785" x="7092950" y="4021138"/>
          <p14:tracePt t="22793" x="7072313" y="4008438"/>
          <p14:tracePt t="22799" x="7065963" y="3995738"/>
          <p14:tracePt t="22805" x="7059613" y="3989388"/>
          <p14:tracePt t="22813" x="7046913" y="3989388"/>
          <p14:tracePt t="22818" x="7040563" y="3983038"/>
          <p14:tracePt t="22827" x="7027863" y="3976688"/>
          <p14:tracePt t="22832" x="7015163" y="3963988"/>
          <p14:tracePt t="22839" x="7008813" y="3963988"/>
          <p14:tracePt t="22846" x="6989763" y="3951288"/>
          <p14:tracePt t="22852" x="6977063" y="3944938"/>
          <p14:tracePt t="22860" x="6958013" y="3944938"/>
          <p14:tracePt t="22866" x="6951663" y="3944938"/>
          <p14:tracePt t="22873" x="6938963" y="3938588"/>
          <p14:tracePt t="22879" x="6926263" y="3932238"/>
          <p14:tracePt t="22887" x="6926263" y="3925888"/>
          <p14:tracePt t="22895" x="6913563" y="3919538"/>
          <p14:tracePt t="22907" x="6907213" y="3919538"/>
          <p14:tracePt t="22921" x="6907213" y="3913188"/>
          <p14:tracePt t="22929" x="6900863" y="3913188"/>
          <p14:tracePt t="22944" x="6894513" y="3906838"/>
          <p14:tracePt t="22948" x="6888163" y="3906838"/>
          <p14:tracePt t="22955" x="6888163" y="3900488"/>
          <p14:tracePt t="22982" x="6881813" y="3900488"/>
          <p14:tracePt t="22989" x="6881813" y="3894138"/>
          <p14:tracePt t="22996" x="6875463" y="3887788"/>
          <p14:tracePt t="23016" x="6862763" y="3881438"/>
          <p14:tracePt t="23023" x="6850063" y="3868738"/>
          <p14:tracePt t="23029" x="6843713" y="3862388"/>
          <p14:tracePt t="23036" x="6831013" y="3856038"/>
          <p14:tracePt t="23044" x="6818313" y="3856038"/>
          <p14:tracePt t="23049" x="6805613" y="3849688"/>
          <p14:tracePt t="23057" x="6799263" y="3843338"/>
          <p14:tracePt t="23063" x="6792913" y="3836988"/>
          <p14:tracePt t="23071" x="6786563" y="3830638"/>
          <p14:tracePt t="23085" x="6780213" y="3830638"/>
          <p14:tracePt t="23091" x="6773863" y="3830638"/>
          <p14:tracePt t="23104" x="6767513" y="3824288"/>
          <p14:tracePt t="23125" x="6767513" y="3817938"/>
          <p14:tracePt t="23138" x="6761163" y="3817938"/>
          <p14:tracePt t="23145" x="6754813" y="3817938"/>
          <p14:tracePt t="23161" x="6754813" y="3811588"/>
          <p14:tracePt t="23166" x="6748463" y="3811588"/>
          <p14:tracePt t="23173" x="6735763" y="3811588"/>
          <p14:tracePt t="23180" x="6735763" y="3805238"/>
          <p14:tracePt t="23186" x="6729413" y="3805238"/>
          <p14:tracePt t="23200" x="6716713" y="3805238"/>
          <p14:tracePt t="23206" x="6716713" y="3798888"/>
          <p14:tracePt t="23213" x="6710363" y="3798888"/>
          <p14:tracePt t="23228" x="6704013" y="3798888"/>
          <p14:tracePt t="23240" x="6697663" y="3798888"/>
          <p14:tracePt t="23254" x="6691313" y="3792538"/>
          <p14:tracePt t="23289" x="6684963" y="3792538"/>
          <p14:tracePt t="23315" x="6684963" y="3786188"/>
          <p14:tracePt t="23371" x="6691313" y="3786188"/>
          <p14:tracePt t="23377" x="6697663" y="3786188"/>
          <p14:tracePt t="23383" x="6710363" y="3786188"/>
          <p14:tracePt t="23390" x="6729413" y="3786188"/>
          <p14:tracePt t="23396" x="6742113" y="3779838"/>
          <p14:tracePt t="23403" x="6761163" y="3779838"/>
          <p14:tracePt t="23411" x="6780213" y="3779838"/>
          <p14:tracePt t="23417" x="6799263" y="3779838"/>
          <p14:tracePt t="23424" x="6818313" y="3779838"/>
          <p14:tracePt t="23430" x="6837363" y="3779838"/>
          <p14:tracePt t="23438" x="6862763" y="3779838"/>
          <p14:tracePt t="23446" x="6875463" y="3779838"/>
          <p14:tracePt t="23451" x="6888163" y="3779838"/>
          <p14:tracePt t="23458" x="6907213" y="3779838"/>
          <p14:tracePt t="23465" x="6913563" y="3779838"/>
          <p14:tracePt t="23472" x="6932613" y="3779838"/>
          <p14:tracePt t="23478" x="6945313" y="3779838"/>
          <p14:tracePt t="23485" x="6951663" y="3779838"/>
          <p14:tracePt t="23494" x="6964363" y="3779838"/>
          <p14:tracePt t="23499" x="6970713" y="3779838"/>
          <p14:tracePt t="23506" x="6989763" y="3779838"/>
          <p14:tracePt t="23513" x="7002463" y="3779838"/>
          <p14:tracePt t="23519" x="7015163" y="3779838"/>
          <p14:tracePt t="23527" x="7034213" y="3773488"/>
          <p14:tracePt t="23532" x="7046913" y="3773488"/>
          <p14:tracePt t="23539" x="7053263" y="3767138"/>
          <p14:tracePt t="23546" x="7059613" y="3767138"/>
          <p14:tracePt t="23561" x="7065963" y="3767138"/>
          <p14:tracePt t="23567" x="7072313" y="3767138"/>
          <p14:tracePt t="23587" x="7078663" y="3767138"/>
          <p14:tracePt t="23595" x="7085013" y="3767138"/>
          <p14:tracePt t="23614" x="7092950" y="3767138"/>
          <p14:tracePt t="23622" x="7099300" y="3767138"/>
          <p14:tracePt t="23628" x="7105650" y="3767138"/>
          <p14:tracePt t="23634" x="7112000" y="3767138"/>
          <p14:tracePt t="23644" x="7118350" y="3767138"/>
          <p14:tracePt t="23648" x="7118350" y="3760788"/>
          <p14:tracePt t="23655" x="7124700" y="3760788"/>
          <p14:tracePt t="23662" x="7137400" y="3760788"/>
          <p14:tracePt t="23669" x="7137400" y="3754438"/>
          <p14:tracePt t="23678" x="7156450" y="3754438"/>
          <p14:tracePt t="23683" x="7162800" y="3754438"/>
          <p14:tracePt t="23689" x="7181850" y="3754438"/>
          <p14:tracePt t="23696" x="7200900" y="3754438"/>
          <p14:tracePt t="23702" x="7213600" y="3748088"/>
          <p14:tracePt t="23711" x="7226300" y="3741738"/>
          <p14:tracePt t="23716" x="7245350" y="3741738"/>
          <p14:tracePt t="23723" x="7264400" y="3741738"/>
          <p14:tracePt t="23730" x="7283450" y="3735388"/>
          <p14:tracePt t="23737" x="7302500" y="3735388"/>
          <p14:tracePt t="23744" x="7321550" y="3729038"/>
          <p14:tracePt t="23750" x="7340600" y="3729038"/>
          <p14:tracePt t="23757" x="7359650" y="3722688"/>
          <p14:tracePt t="23764" x="7372350" y="3722688"/>
          <p14:tracePt t="23771" x="7391400" y="3716338"/>
          <p14:tracePt t="23778" x="7397750" y="3716338"/>
          <p14:tracePt t="23784" x="7416800" y="3716338"/>
          <p14:tracePt t="23791" x="7435850" y="3716338"/>
          <p14:tracePt t="23798" x="7448550" y="3709988"/>
          <p14:tracePt t="23804" x="7461250" y="3709988"/>
          <p14:tracePt t="23812" x="7473950" y="3709988"/>
          <p14:tracePt t="23818" x="7480300" y="3709988"/>
          <p14:tracePt t="23825" x="7493000" y="3703638"/>
          <p14:tracePt t="23832" x="7499350" y="3703638"/>
          <p14:tracePt t="23853" x="7505700" y="3703638"/>
          <p14:tracePt t="23860" x="7512050" y="3703638"/>
          <p14:tracePt t="23879" x="7518400" y="3703638"/>
          <p14:tracePt t="23886" x="7524750" y="3703638"/>
          <p14:tracePt t="23894" x="7531100" y="3703638"/>
          <p14:tracePt t="23913" x="7537450" y="3703638"/>
          <p14:tracePt t="23920" x="7545388" y="3703638"/>
          <p14:tracePt t="23934" x="7551738" y="3703638"/>
          <p14:tracePt t="23954" x="7558088" y="3703638"/>
          <p14:tracePt t="23974" x="7564438" y="3703638"/>
          <p14:tracePt t="24001" x="7570788" y="3703638"/>
          <p14:tracePt t="24010" x="7583488" y="3703638"/>
          <p14:tracePt t="24022" x="7589838" y="3703638"/>
          <p14:tracePt t="24029" x="7596188" y="3703638"/>
          <p14:tracePt t="24050" x="7602538" y="3703638"/>
          <p14:tracePt t="24063" x="7608888" y="3703638"/>
          <p14:tracePt t="24070" x="7615238" y="3703638"/>
          <p14:tracePt t="24078" x="7634288" y="3703638"/>
          <p14:tracePt t="24083" x="7646988" y="3703638"/>
          <p14:tracePt t="24097" x="7659688" y="3703638"/>
          <p14:tracePt t="24104" x="7666038" y="3703638"/>
          <p14:tracePt t="24111" x="7666038" y="3697288"/>
          <p14:tracePt t="24117" x="7685088" y="3697288"/>
          <p14:tracePt t="24124" x="7691438" y="3690938"/>
          <p14:tracePt t="24131" x="7704138" y="3690938"/>
          <p14:tracePt t="24138" x="7716838" y="3690938"/>
          <p14:tracePt t="24151" x="7723188" y="3690938"/>
          <p14:tracePt t="24159" x="7729538" y="3690938"/>
          <p14:tracePt t="24172" x="7742238" y="3684588"/>
          <p14:tracePt t="24179" x="7748588" y="3684588"/>
          <p14:tracePt t="24185" x="7754938" y="3684588"/>
          <p14:tracePt t="24194" x="7767638" y="3684588"/>
          <p14:tracePt t="24199" x="7773988" y="3684588"/>
          <p14:tracePt t="24205" x="7780338" y="3684588"/>
          <p14:tracePt t="24212" x="7786688" y="3684588"/>
          <p14:tracePt t="24219" x="7793038" y="3684588"/>
          <p14:tracePt t="24227" x="7812088" y="3684588"/>
          <p14:tracePt t="24233" x="7824788" y="3684588"/>
          <p14:tracePt t="24240" x="7843838" y="3684588"/>
          <p14:tracePt t="24247" x="7869238" y="3684588"/>
          <p14:tracePt t="24253" x="7888288" y="3684588"/>
          <p14:tracePt t="24261" x="7900988" y="3684588"/>
          <p14:tracePt t="24267" x="7926388" y="3684588"/>
          <p14:tracePt t="24274" x="7939088" y="3684588"/>
          <p14:tracePt t="24281" x="7958138" y="3684588"/>
          <p14:tracePt t="24287" x="7983538" y="3684588"/>
          <p14:tracePt t="24295" x="8010525" y="3684588"/>
          <p14:tracePt t="24301" x="8029575" y="3684588"/>
          <p14:tracePt t="24308" x="8048625" y="3684588"/>
          <p14:tracePt t="24315" x="8074025" y="3684588"/>
          <p14:tracePt t="24321" x="8093075" y="3684588"/>
          <p14:tracePt t="24329" x="8118475" y="3684588"/>
          <p14:tracePt t="24335" x="8137525" y="3684588"/>
          <p14:tracePt t="24344" x="8156575" y="3684588"/>
          <p14:tracePt t="24349" x="8181975" y="3684588"/>
          <p14:tracePt t="24356" x="8201025" y="3684588"/>
          <p14:tracePt t="24362" x="8226425" y="3684588"/>
          <p14:tracePt t="24369" x="8251825" y="3684588"/>
          <p14:tracePt t="24377" x="8277225" y="3684588"/>
          <p14:tracePt t="24383" x="8296275" y="3684588"/>
          <p14:tracePt t="24390" x="8315325" y="3684588"/>
          <p14:tracePt t="24396" x="8340725" y="3684588"/>
          <p14:tracePt t="24403" x="8353425" y="3684588"/>
          <p14:tracePt t="24411" x="8366125" y="3684588"/>
          <p14:tracePt t="24417" x="8378825" y="3684588"/>
          <p14:tracePt t="24424" x="8385175" y="3684588"/>
          <p14:tracePt t="24431" x="8404225" y="3684588"/>
          <p14:tracePt t="24437" x="8410575" y="3684588"/>
          <p14:tracePt t="24445" x="8416925" y="3684588"/>
          <p14:tracePt t="24451" x="8423275" y="3684588"/>
          <p14:tracePt t="24457" x="8429625" y="3684588"/>
          <p14:tracePt t="24478" x="8435975" y="3684588"/>
          <p14:tracePt t="24484" x="8442325" y="3684588"/>
          <p14:tracePt t="24498" x="8455025" y="3684588"/>
          <p14:tracePt t="24505" x="8469313" y="3684588"/>
          <p14:tracePt t="24512" x="8475663" y="3684588"/>
          <p14:tracePt t="24519" x="8482013" y="3684588"/>
          <p14:tracePt t="24532" x="8488363" y="3684588"/>
          <p14:tracePt t="24539" x="8494713" y="3684588"/>
          <p14:tracePt t="24546" x="8501063" y="3684588"/>
          <p14:tracePt t="24553" x="8520113" y="3684588"/>
          <p14:tracePt t="24561" x="8539163" y="3684588"/>
          <p14:tracePt t="24566" x="8551863" y="3684588"/>
          <p14:tracePt t="24573" x="8564563" y="3684588"/>
          <p14:tracePt t="24580" x="8570913" y="3684588"/>
          <p14:tracePt t="24595" x="8577263" y="3684588"/>
          <p14:tracePt t="24600" x="8583613" y="3684588"/>
          <p14:tracePt t="24607" x="8589963" y="3684588"/>
          <p14:tracePt t="24628" x="8596313" y="3684588"/>
          <p14:tracePt t="24644" x="8602663" y="3684588"/>
          <p14:tracePt t="24655" x="8609013" y="3684588"/>
          <p14:tracePt t="24668" x="8615363" y="3684588"/>
          <p14:tracePt t="24677" x="8621713" y="3684588"/>
          <p14:tracePt t="24716" x="8628063" y="3684588"/>
          <p14:tracePt t="25887" x="8589963" y="3684588"/>
          <p14:tracePt t="25893" x="8494713" y="3690938"/>
          <p14:tracePt t="25900" x="8416925" y="3703638"/>
          <p14:tracePt t="25906" x="8334375" y="3709988"/>
          <p14:tracePt t="25913" x="8239125" y="3729038"/>
          <p14:tracePt t="25920" x="8131175" y="3748088"/>
          <p14:tracePt t="25928" x="7996238" y="3754438"/>
          <p14:tracePt t="25934" x="7875588" y="3773488"/>
          <p14:tracePt t="25940" x="7748588" y="3773488"/>
          <p14:tracePt t="25961" x="7480300" y="3773488"/>
          <p14:tracePt t="25967" x="7416800" y="3773488"/>
          <p14:tracePt t="25974" x="7372350" y="3773488"/>
          <p14:tracePt t="25981" x="7327900" y="3773488"/>
          <p14:tracePt t="25988" x="7296150" y="3773488"/>
          <p14:tracePt t="25995" x="7245350" y="3773488"/>
          <p14:tracePt t="26002" x="7188200" y="3773488"/>
          <p14:tracePt t="26011" x="7124700" y="3773488"/>
          <p14:tracePt t="26015" x="7059613" y="3779838"/>
          <p14:tracePt t="26022" x="6996113" y="3792538"/>
          <p14:tracePt t="26029" x="6932613" y="3798888"/>
          <p14:tracePt t="26036" x="6862763" y="3805238"/>
          <p14:tracePt t="26044" x="6799263" y="3824288"/>
          <p14:tracePt t="26049" x="6735763" y="3824288"/>
          <p14:tracePt t="26056" x="6691313" y="3830638"/>
          <p14:tracePt t="26063" x="6646863" y="3830638"/>
          <p14:tracePt t="26069" x="6613525" y="3836988"/>
          <p14:tracePt t="26077" x="6581775" y="3836988"/>
          <p14:tracePt t="26084" x="6543675" y="3836988"/>
          <p14:tracePt t="26090" x="6492875" y="3843338"/>
          <p14:tracePt t="26097" x="6435725" y="3843338"/>
          <p14:tracePt t="26104" x="6384925" y="3856038"/>
          <p14:tracePt t="26111" x="6321425" y="3862388"/>
          <p14:tracePt t="26117" x="6276975" y="3862388"/>
          <p14:tracePt t="26124" x="6238875" y="3862388"/>
          <p14:tracePt t="26131" x="6219825" y="3856038"/>
          <p14:tracePt t="26137" x="6200775" y="3849688"/>
          <p14:tracePt t="26144" x="6188075" y="3843338"/>
          <p14:tracePt t="26152" x="6175375" y="3836988"/>
          <p14:tracePt t="26164" x="6167438" y="3830638"/>
          <p14:tracePt t="26173" x="6161088" y="3817938"/>
          <p14:tracePt t="26179" x="6161088" y="3811588"/>
          <p14:tracePt t="26185" x="6154738" y="3805238"/>
          <p14:tracePt t="26194" x="6154738" y="3798888"/>
          <p14:tracePt t="26199" x="6154738" y="3786188"/>
          <p14:tracePt t="26205" x="6154738" y="3760788"/>
          <p14:tracePt t="26212" x="6154738" y="3748088"/>
          <p14:tracePt t="26219" x="6154738" y="3716338"/>
          <p14:tracePt t="26227" x="6154738" y="3684588"/>
          <p14:tracePt t="26233" x="6161088" y="3652838"/>
          <p14:tracePt t="26239" x="6175375" y="3606800"/>
          <p14:tracePt t="26246" x="6181725" y="3568700"/>
          <p14:tracePt t="26254" x="6194425" y="3543300"/>
          <p14:tracePt t="26261" x="6200775" y="3517900"/>
          <p14:tracePt t="26266" x="6200775" y="3505200"/>
          <p14:tracePt t="26274" x="6207125" y="3498850"/>
          <p14:tracePt t="26281" x="6213475" y="3479800"/>
          <p14:tracePt t="26287" x="6213475" y="3473450"/>
          <p14:tracePt t="26295" x="6213475" y="3460750"/>
          <p14:tracePt t="26301" x="6213475" y="3454400"/>
          <p14:tracePt t="26307" x="6213475" y="3441700"/>
          <p14:tracePt t="26314" x="6213475" y="3422650"/>
          <p14:tracePt t="26321" x="6219825" y="3416300"/>
          <p14:tracePt t="26328" x="6219825" y="3397250"/>
          <p14:tracePt t="26335" x="6226175" y="3378200"/>
          <p14:tracePt t="26344" x="6226175" y="3359150"/>
          <p14:tracePt t="26348" x="6226175" y="3346450"/>
          <p14:tracePt t="26355" x="6232525" y="3327400"/>
          <p14:tracePt t="26362" x="6238875" y="3314700"/>
          <p14:tracePt t="26369" x="6245225" y="3302000"/>
          <p14:tracePt t="26377" x="6257925" y="3289300"/>
          <p14:tracePt t="26383" x="6257925" y="3276600"/>
          <p14:tracePt t="26389" x="6270625" y="3257550"/>
          <p14:tracePt t="26396" x="6270625" y="3251200"/>
          <p14:tracePt t="26402" x="6283325" y="3238500"/>
          <p14:tracePt t="26410" x="6289675" y="3225800"/>
          <p14:tracePt t="26416" x="6302375" y="3205163"/>
          <p14:tracePt t="26424" x="6321425" y="3198813"/>
          <p14:tracePt t="26430" x="6340475" y="3186113"/>
          <p14:tracePt t="26436" x="6346825" y="3173413"/>
          <p14:tracePt t="26444" x="6365875" y="3160713"/>
          <p14:tracePt t="26450" x="6378575" y="3148013"/>
          <p14:tracePt t="26457" x="6397625" y="3135313"/>
          <p14:tracePt t="26464" x="6410325" y="3122613"/>
          <p14:tracePt t="26478" x="6416675" y="3109913"/>
          <p14:tracePt t="26484" x="6423025" y="3103563"/>
          <p14:tracePt t="26504" x="6423025" y="3097213"/>
          <p14:tracePt t="26518" x="6429375" y="3090863"/>
          <p14:tracePt t="26545" x="6429375" y="3084513"/>
          <p14:tracePt t="26587" x="6435725" y="3084513"/>
          <p14:tracePt t="26614" x="6442075" y="3084513"/>
          <p14:tracePt t="26641" x="6448425" y="3084513"/>
          <p14:tracePt t="26647" x="6454775" y="3084513"/>
          <p14:tracePt t="26668" x="6461125" y="3084513"/>
          <p14:tracePt t="26689" x="6467475" y="3084513"/>
          <p14:tracePt t="26709" x="6473825" y="3084513"/>
          <p14:tracePt t="26811" x="6473825" y="3090863"/>
          <p14:tracePt t="26818" x="6454775" y="3103563"/>
          <p14:tracePt t="26826" x="6448425" y="3109913"/>
          <p14:tracePt t="26831" x="6435725" y="3122613"/>
          <p14:tracePt t="26838" x="6429375" y="3128963"/>
          <p14:tracePt t="26846" x="6423025" y="3135313"/>
          <p14:tracePt t="26852" x="6416675" y="3135313"/>
          <p14:tracePt t="26860" x="6410325" y="3141663"/>
          <p14:tracePt t="26865" x="6397625" y="3148013"/>
          <p14:tracePt t="26872" x="6397625" y="3154363"/>
          <p14:tracePt t="26879" x="6384925" y="3160713"/>
          <p14:tracePt t="26885" x="6378575" y="3167063"/>
          <p14:tracePt t="26894" x="6372225" y="3173413"/>
          <p14:tracePt t="26899" x="6359525" y="3179763"/>
          <p14:tracePt t="26906" x="6353175" y="3192463"/>
          <p14:tracePt t="26913" x="6346825" y="3198813"/>
          <p14:tracePt t="26919" x="6340475" y="3205163"/>
          <p14:tracePt t="26927" x="6340475" y="3219450"/>
          <p14:tracePt t="26933" x="6334125" y="3219450"/>
          <p14:tracePt t="26944" x="6327775" y="3225800"/>
          <p14:tracePt t="26947" x="6321425" y="3232150"/>
          <p14:tracePt t="26962" x="6321425" y="3238500"/>
          <p14:tracePt t="26967" x="6315075" y="3238500"/>
          <p14:tracePt t="26981" x="6315075" y="3244850"/>
          <p14:tracePt t="26988" x="6315075" y="3251200"/>
          <p14:tracePt t="27015" x="6315075" y="3257550"/>
          <p14:tracePt t="27028" x="6321425" y="3263900"/>
          <p14:tracePt t="27035" x="6327775" y="3263900"/>
          <p14:tracePt t="27044" x="6334125" y="3263900"/>
          <p14:tracePt t="27056" x="6346825" y="3263900"/>
          <p14:tracePt t="27063" x="6353175" y="3263900"/>
          <p14:tracePt t="27069" x="6359525" y="3263900"/>
          <p14:tracePt t="27078" x="6365875" y="3263900"/>
          <p14:tracePt t="27083" x="6372225" y="3263900"/>
          <p14:tracePt t="27089" x="6378575" y="3263900"/>
          <p14:tracePt t="27097" x="6391275" y="3263900"/>
          <p14:tracePt t="27111" x="6403975" y="3263900"/>
          <p14:tracePt t="27117" x="6410325" y="3263900"/>
          <p14:tracePt t="27130" x="6416675" y="3263900"/>
          <p14:tracePt t="27137" x="6423025" y="3270250"/>
          <p14:tracePt t="27151" x="6429375" y="3270250"/>
          <p14:tracePt t="27158" x="6442075" y="3270250"/>
          <p14:tracePt t="27178" x="6448425" y="3276600"/>
          <p14:tracePt t="27185" x="6454775" y="3276600"/>
          <p14:tracePt t="27193" x="6461125" y="3276600"/>
          <p14:tracePt t="27198" x="6461125" y="3282950"/>
          <p14:tracePt t="27205" x="6467475" y="3282950"/>
          <p14:tracePt t="27227" x="6473825" y="3289300"/>
          <p14:tracePt t="27246" x="6473825" y="3295650"/>
          <p14:tracePt t="27266" x="6480175" y="3302000"/>
          <p14:tracePt t="27682" x="6480175" y="3314700"/>
          <p14:tracePt t="27689" x="6473825" y="3327400"/>
          <p14:tracePt t="27709" x="6473825" y="3333750"/>
          <p14:tracePt t="27716" x="6473825" y="3340100"/>
          <p14:tracePt t="27729" x="6467475" y="3346450"/>
          <p14:tracePt t="27763" x="6467475" y="3352800"/>
          <p14:tracePt t="27784" x="6467475" y="3359150"/>
          <p14:tracePt t="27804" x="6461125" y="3359150"/>
          <p14:tracePt t="27817" x="6461125" y="3365500"/>
          <p14:tracePt t="27838" x="6461125" y="3371850"/>
          <p14:tracePt t="27845" x="6461125" y="3378200"/>
          <p14:tracePt t="27878" x="6461125" y="3384550"/>
          <p14:tracePt t="27899" x="6461125" y="3390900"/>
          <p14:tracePt t="27934" x="6461125" y="3397250"/>
          <p14:tracePt t="27940" x="6461125" y="3403600"/>
          <p14:tracePt t="27953" x="6461125" y="3409950"/>
          <p14:tracePt t="27966" x="6461125" y="3416300"/>
          <p14:tracePt t="27974" x="6461125" y="3422650"/>
          <p14:tracePt t="27994" x="6461125" y="3429000"/>
          <p14:tracePt t="28001" x="6461125" y="3435350"/>
          <p14:tracePt t="28015" x="6461125" y="3448050"/>
          <p14:tracePt t="28028" x="6461125" y="3454400"/>
          <p14:tracePt t="28043" x="6461125" y="3460750"/>
          <p14:tracePt t="28048" x="6461125" y="3467100"/>
          <p14:tracePt t="28056" x="6461125" y="3473450"/>
          <p14:tracePt t="28077" x="6461125" y="3479800"/>
          <p14:tracePt t="28096" x="6461125" y="3486150"/>
          <p14:tracePt t="28207" x="6461125" y="3492500"/>
          <p14:tracePt t="28282" x="6461125" y="3498850"/>
          <p14:tracePt t="50024" x="6448425" y="3498850"/>
          <p14:tracePt t="50032" x="6435725" y="3492500"/>
          <p14:tracePt t="50040" x="6429375" y="3486150"/>
          <p14:tracePt t="50044" x="6403975" y="3473450"/>
          <p14:tracePt t="50052" x="6384925" y="3473450"/>
          <p14:tracePt t="50058" x="6365875" y="3467100"/>
          <p14:tracePt t="50065" x="6340475" y="3460750"/>
          <p14:tracePt t="50074" x="6321425" y="3454400"/>
          <p14:tracePt t="50079" x="6302375" y="3454400"/>
          <p14:tracePt t="50085" x="6276975" y="3454400"/>
          <p14:tracePt t="50093" x="6251575" y="3454400"/>
          <p14:tracePt t="50099" x="6238875" y="3454400"/>
          <p14:tracePt t="50109" x="6219825" y="3454400"/>
          <p14:tracePt t="50112" x="6207125" y="3454400"/>
          <p14:tracePt t="50119" x="6194425" y="3454400"/>
          <p14:tracePt t="50126" x="6167438" y="3454400"/>
          <p14:tracePt t="50133" x="6142038" y="3454400"/>
          <p14:tracePt t="50141" x="6110288" y="3460750"/>
          <p14:tracePt t="50147" x="6065838" y="3473450"/>
          <p14:tracePt t="50153" x="6015038" y="3486150"/>
          <p14:tracePt t="50160" x="5983288" y="3492500"/>
          <p14:tracePt t="50168" x="5945188" y="3511550"/>
          <p14:tracePt t="50175" x="5926138" y="3524250"/>
          <p14:tracePt t="50181" x="5894388" y="3536950"/>
          <p14:tracePt t="50188" x="5868988" y="3549650"/>
          <p14:tracePt t="50194" x="5856288" y="3562350"/>
          <p14:tracePt t="50202" x="5837238" y="3575050"/>
          <p14:tracePt t="50208" x="5811838" y="3606800"/>
          <p14:tracePt t="50215" x="5780088" y="3632200"/>
          <p14:tracePt t="50224" x="5761038" y="3671888"/>
          <p14:tracePt t="50228" x="5729288" y="3709988"/>
          <p14:tracePt t="50970" x="5722938" y="3709988"/>
          <p14:tracePt t="50977" x="5708650" y="3690938"/>
          <p14:tracePt t="50984" x="5689600" y="3665538"/>
          <p14:tracePt t="50992" x="5670550" y="3646488"/>
          <p14:tracePt t="50997" x="5651500" y="3613150"/>
          <p14:tracePt t="51004" x="5613400" y="3587750"/>
          <p14:tracePt t="51010" x="5575300" y="3556000"/>
          <p14:tracePt t="51017" x="5524500" y="3511550"/>
          <p14:tracePt t="51025" x="5492750" y="3492500"/>
          <p14:tracePt t="51031" x="5454650" y="3460750"/>
          <p14:tracePt t="51037" x="5416550" y="3448050"/>
          <p14:tracePt t="51044" x="5397500" y="3429000"/>
          <p14:tracePt t="51051" x="5378450" y="3416300"/>
          <p14:tracePt t="51059" x="5359400" y="3403600"/>
          <p14:tracePt t="51065" x="5346700" y="3397250"/>
          <p14:tracePt t="51074" x="5327650" y="3384550"/>
          <p14:tracePt t="51078" x="5302250" y="3371850"/>
          <p14:tracePt t="51085" x="5283200" y="3365500"/>
          <p14:tracePt t="51092" x="5256213" y="3352800"/>
          <p14:tracePt t="51099" x="5230813" y="3346450"/>
          <p14:tracePt t="51107" x="5211763" y="3340100"/>
          <p14:tracePt t="51113" x="5192713" y="3333750"/>
          <p14:tracePt t="51119" x="5173663" y="3327400"/>
          <p14:tracePt t="51126" x="5154613" y="3321050"/>
          <p14:tracePt t="51134" x="5141913" y="3314700"/>
          <p14:tracePt t="51141" x="5135563" y="3314700"/>
          <p14:tracePt t="51146" x="5116513" y="3314700"/>
          <p14:tracePt t="51153" x="5110163" y="3308350"/>
          <p14:tracePt t="51160" x="5097463" y="3308350"/>
          <p14:tracePt t="51167" x="5084763" y="3308350"/>
          <p14:tracePt t="51175" x="5065713" y="3308350"/>
          <p14:tracePt t="51181" x="5059363" y="3308350"/>
          <p14:tracePt t="51187" x="5040313" y="3308350"/>
          <p14:tracePt t="51195" x="5027613" y="3308350"/>
          <p14:tracePt t="51970" x="5008563" y="3308350"/>
          <p14:tracePt t="51976" x="4983163" y="3308350"/>
          <p14:tracePt t="51983" x="4970463" y="3308350"/>
          <p14:tracePt t="51992" x="4951413" y="3308350"/>
          <p14:tracePt t="51996" x="4932363" y="3314700"/>
          <p14:tracePt t="52003" x="4906963" y="3321050"/>
          <p14:tracePt t="52010" x="4894263" y="3327400"/>
          <p14:tracePt t="52017" x="4881563" y="3333750"/>
          <p14:tracePt t="52024" x="4856163" y="3346450"/>
          <p14:tracePt t="52031" x="4830763" y="3352800"/>
          <p14:tracePt t="52038" x="4811713" y="3365500"/>
          <p14:tracePt t="52044" x="4791075" y="3378200"/>
          <p14:tracePt t="52051" x="4759325" y="3390900"/>
          <p14:tracePt t="52059" x="4721225" y="3409950"/>
          <p14:tracePt t="52064" x="4676775" y="3441700"/>
          <p14:tracePt t="52073" x="4638675" y="3473450"/>
          <p14:tracePt t="52078" x="4600575" y="3498850"/>
          <p14:tracePt t="52085" x="4562475" y="3517900"/>
          <p14:tracePt t="52091" x="4537075" y="3536950"/>
          <p14:tracePt t="52098" x="4498975" y="3568700"/>
          <p14:tracePt t="52107" x="4467225" y="3594100"/>
          <p14:tracePt t="52112" x="4441825" y="3619500"/>
          <p14:tracePt t="52119" x="4422775" y="3632200"/>
          <p14:tracePt t="52126" x="4397375" y="3652838"/>
          <p14:tracePt t="52133" x="4378325" y="3671888"/>
          <p14:tracePt t="52141" x="4359275" y="3684588"/>
          <p14:tracePt t="52146" x="4338638" y="3703638"/>
          <p14:tracePt t="52154" x="4325938" y="3709988"/>
          <p14:tracePt t="52160" x="4294188" y="3735388"/>
          <p14:tracePt t="52167" x="4268788" y="3760788"/>
          <p14:tracePt t="52175" x="4243388" y="3779838"/>
          <p14:tracePt t="52180" x="4211638" y="3805238"/>
          <p14:tracePt t="52188" x="4186238" y="3830638"/>
          <p14:tracePt t="52194" x="4160838" y="3843338"/>
          <p14:tracePt t="52201" x="4141788" y="3856038"/>
          <p14:tracePt t="52209" x="4116388" y="3875088"/>
          <p14:tracePt t="52214" x="4103688" y="3887788"/>
          <p14:tracePt t="52221" x="4078288" y="3906838"/>
          <p14:tracePt t="52227" x="4059238" y="3925888"/>
          <p14:tracePt t="52235" x="4027488" y="3951288"/>
          <p14:tracePt t="52242" x="4002088" y="3989388"/>
          <p14:tracePt t="52248" x="3963988" y="4046538"/>
          <p14:tracePt t="52257" x="3938588" y="4086225"/>
          <p14:tracePt t="52261" x="3919538" y="4124325"/>
          <p14:tracePt t="52268" x="3900488" y="4149725"/>
          <p14:tracePt t="52276" x="3887788" y="4181475"/>
          <p14:tracePt t="52282" x="3873500" y="4194175"/>
          <p14:tracePt t="52291" x="3860800" y="4213225"/>
          <p14:tracePt t="52295" x="3848100" y="4232275"/>
          <p14:tracePt t="52303" x="3848100" y="4244975"/>
          <p14:tracePt t="52309" x="3835400" y="4257675"/>
          <p14:tracePt t="52316" x="3829050" y="4264025"/>
          <p14:tracePt t="52785" x="3803650" y="4270375"/>
          <p14:tracePt t="52792" x="3778250" y="4276725"/>
          <p14:tracePt t="52799" x="3759200" y="4283075"/>
          <p14:tracePt t="52807" x="3752850" y="4295775"/>
          <p14:tracePt t="52813" x="3733800" y="4295775"/>
          <p14:tracePt t="52820" x="3714750" y="4302125"/>
          <p14:tracePt t="52826" x="3702050" y="4308475"/>
          <p14:tracePt t="52833" x="3689350" y="4308475"/>
          <p14:tracePt t="52841" x="3663950" y="4314825"/>
          <p14:tracePt t="52846" x="3644900" y="4314825"/>
          <p14:tracePt t="52854" x="3613150" y="4321175"/>
          <p14:tracePt t="52861" x="3581400" y="4327525"/>
          <p14:tracePt t="52868" x="3536950" y="4327525"/>
          <p14:tracePt t="52874" x="3492500" y="4327525"/>
          <p14:tracePt t="52881" x="3460750" y="4333875"/>
          <p14:tracePt t="52889" x="3427413" y="4333875"/>
          <p14:tracePt t="52895" x="3408363" y="4340225"/>
          <p14:tracePt t="52902" x="3382963" y="4340225"/>
          <p14:tracePt t="52908" x="3357563" y="4346575"/>
          <p14:tracePt t="52915" x="3344863" y="4352925"/>
          <p14:tracePt t="52923" x="3325813" y="4352925"/>
          <p14:tracePt t="52929" x="3300413" y="4359275"/>
          <p14:tracePt t="52935" x="3275013" y="4365625"/>
          <p14:tracePt t="52942" x="3243263" y="4365625"/>
          <p14:tracePt t="52958" x="3186113" y="4378325"/>
          <p14:tracePt t="52962" x="3160713" y="4384675"/>
          <p14:tracePt t="52969" x="3128963" y="4391025"/>
          <p14:tracePt t="52977" x="3097213" y="4403725"/>
          <p14:tracePt t="52983" x="3078163" y="4403725"/>
          <p14:tracePt t="52990" x="3059113" y="4410075"/>
          <p14:tracePt t="52997" x="3033713" y="4416425"/>
          <p14:tracePt t="53003" x="3008313" y="4422775"/>
          <p14:tracePt t="53010" x="3001963" y="4422775"/>
          <p14:tracePt t="53017" x="2976563" y="4422775"/>
          <p14:tracePt t="53024" x="2949575" y="4429125"/>
          <p14:tracePt t="53030" x="2924175" y="4435475"/>
          <p14:tracePt t="53037" x="2911475" y="4441825"/>
          <p14:tracePt t="53044" x="2892425" y="4448175"/>
          <p14:tracePt t="53051" x="2867025" y="4448175"/>
          <p14:tracePt t="53058" x="2847975" y="4460875"/>
          <p14:tracePt t="53064" x="2828925" y="4467225"/>
          <p14:tracePt t="53071" x="2816225" y="4467225"/>
          <p14:tracePt t="53078" x="2790825" y="4473575"/>
          <p14:tracePt t="53085" x="2771775" y="4479925"/>
          <p14:tracePt t="53092" x="2759075" y="4486275"/>
          <p14:tracePt t="53100" x="2740025" y="4492625"/>
          <p14:tracePt t="53107" x="2720975" y="4492625"/>
          <p14:tracePt t="53113" x="2701925" y="4498975"/>
          <p14:tracePt t="53120" x="2682875" y="4498975"/>
          <p14:tracePt t="53126" x="2670175" y="4498975"/>
          <p14:tracePt t="53133" x="2651125" y="4506913"/>
          <p14:tracePt t="53141" x="2625725" y="4513263"/>
          <p14:tracePt t="53147" x="2606675" y="4519613"/>
          <p14:tracePt t="53154" x="2593975" y="4525963"/>
          <p14:tracePt t="53161" x="2568575" y="4532313"/>
          <p14:tracePt t="53167" x="2549525" y="4538663"/>
          <p14:tracePt t="53174" x="2530475" y="4545013"/>
          <p14:tracePt t="53180" x="2503488" y="4557713"/>
          <p14:tracePt t="53189" x="2490788" y="4564063"/>
          <p14:tracePt t="53195" x="2465388" y="4576763"/>
          <p14:tracePt t="53201" x="2433638" y="4589463"/>
          <p14:tracePt t="53209" x="2414588" y="4595813"/>
          <p14:tracePt t="53215" x="2382838" y="4614863"/>
          <p14:tracePt t="53224" x="2370138" y="4621213"/>
          <p14:tracePt t="53228" x="2344738" y="4633913"/>
          <p14:tracePt t="53235" x="2325688" y="4646613"/>
          <p14:tracePt t="53242" x="2300288" y="4652963"/>
          <p14:tracePt t="53249" x="2281238" y="4659313"/>
          <p14:tracePt t="53257" x="2262188" y="4665663"/>
          <p14:tracePt t="53262" x="2236788" y="4678363"/>
          <p14:tracePt t="53269" x="2217738" y="4684713"/>
          <p14:tracePt t="53276" x="2185988" y="4697413"/>
          <p14:tracePt t="53283" x="2166938" y="4703763"/>
          <p14:tracePt t="53290" x="2116138" y="4716463"/>
          <p14:tracePt t="53296" x="2071688" y="4722813"/>
          <p14:tracePt t="53303" x="2065338" y="4729163"/>
          <p14:tracePt t="53310" x="2044700" y="4735513"/>
          <p14:tracePt t="53317" x="2032000" y="4735513"/>
          <p14:tracePt t="53330" x="2025650" y="4735513"/>
          <p14:tracePt t="53344" x="2019300" y="4735513"/>
          <p14:tracePt t="53351" x="2012950" y="4735513"/>
          <p14:tracePt t="53358" x="2006600" y="4741863"/>
          <p14:tracePt t="53365" x="1981200" y="4748213"/>
          <p14:tracePt t="53374" x="1924050" y="4760913"/>
          <p14:tracePt t="53378" x="1879600" y="4779963"/>
          <p14:tracePt t="53385" x="1816100" y="4786313"/>
          <p14:tracePt t="53392" x="1758950" y="4792663"/>
          <p14:tracePt t="53398" x="1733550" y="4799013"/>
          <p14:tracePt t="53408" x="1701800" y="4805363"/>
          <p14:tracePt t="53413" x="1682750" y="4811713"/>
          <p14:tracePt t="53419" x="1651000" y="4818063"/>
          <p14:tracePt t="53426" x="1631950" y="4818063"/>
          <p14:tracePt t="53434" x="1612900" y="4818063"/>
          <p14:tracePt t="53440" x="1592263" y="4824413"/>
          <p14:tracePt t="53447" x="1579563" y="4824413"/>
          <p14:tracePt t="53453" x="1560513" y="4824413"/>
          <p14:tracePt t="53460" x="1535113" y="4830763"/>
          <p14:tracePt t="53467" x="1503363" y="4830763"/>
          <p14:tracePt t="53474" x="1465263" y="4837113"/>
          <p14:tracePt t="53480" x="1420813" y="4843463"/>
          <p14:tracePt t="53487" x="1389063" y="4843463"/>
          <p14:tracePt t="53494" x="1344613" y="4849813"/>
          <p14:tracePt t="53501" x="1312863" y="4862513"/>
          <p14:tracePt t="53508" x="1287463" y="4862513"/>
          <p14:tracePt t="53514" x="1268413" y="4862513"/>
          <p14:tracePt t="53520" x="1262063" y="4862513"/>
          <p14:tracePt t="53529" x="1243013" y="4862513"/>
          <p14:tracePt t="53535" x="1223963" y="4862513"/>
          <p14:tracePt t="53542" x="1217613" y="4862513"/>
          <p14:tracePt t="53549" x="1198563" y="4862513"/>
          <p14:tracePt t="53557" x="1179513" y="4862513"/>
          <p14:tracePt t="53563" x="1160463" y="4862513"/>
          <p14:tracePt t="53570" x="1133475" y="4862513"/>
          <p14:tracePt t="53576" x="1114425" y="4862513"/>
          <p14:tracePt t="53583" x="1082675" y="4862513"/>
          <p14:tracePt t="53591" x="1063625" y="4862513"/>
          <p14:tracePt t="53597" x="1044575" y="4862513"/>
          <p14:tracePt t="53603" x="1019175" y="4862513"/>
          <p14:tracePt t="53610" x="1000125" y="4862513"/>
          <p14:tracePt t="53618" x="987425" y="4862513"/>
          <p14:tracePt t="53625" x="974725" y="4862513"/>
          <p14:tracePt t="53631" x="955675" y="4862513"/>
          <p14:tracePt t="53637" x="949325" y="4862513"/>
          <p14:tracePt t="53644" x="936625" y="4862513"/>
          <p14:tracePt t="53651" x="911225" y="4862513"/>
          <p14:tracePt t="53658" x="898525" y="4862513"/>
          <p14:tracePt t="53665" x="879475" y="4862513"/>
          <p14:tracePt t="53673" x="866775" y="4862513"/>
          <p14:tracePt t="53678" x="854075" y="4862513"/>
          <p14:tracePt t="53685" x="835025" y="4862513"/>
          <p14:tracePt t="53692" x="822325" y="4862513"/>
          <p14:tracePt t="53699" x="803275" y="4868863"/>
          <p14:tracePt t="53707" x="784225" y="4868863"/>
          <p14:tracePt t="53712" x="771525" y="4868863"/>
          <p14:tracePt t="53719" x="752475" y="4868863"/>
          <p14:tracePt t="53726" x="733425" y="4868863"/>
          <p14:tracePt t="53733" x="708025" y="4875213"/>
          <p14:tracePt t="53741" x="688975" y="4875213"/>
          <p14:tracePt t="53746" x="674688" y="4875213"/>
          <p14:tracePt t="53753" x="649288" y="4875213"/>
          <p14:tracePt t="53759" x="630238" y="4875213"/>
          <p14:tracePt t="53766" x="617538" y="4881563"/>
          <p14:tracePt t="53774" x="592138" y="4881563"/>
          <p14:tracePt t="53780" x="573088" y="4881563"/>
          <p14:tracePt t="53787" x="566738" y="4881563"/>
          <p14:tracePt t="53794" x="554038" y="4881563"/>
          <p14:tracePt t="53801" x="534988" y="4881563"/>
          <p14:tracePt t="53808" x="528638" y="4881563"/>
          <p14:tracePt t="53815" x="515938" y="4881563"/>
          <p14:tracePt t="53823" x="509588" y="4881563"/>
          <p14:tracePt t="53828" x="496888" y="4881563"/>
          <p14:tracePt t="53834" x="477838" y="4881563"/>
          <p14:tracePt t="53842" x="471488" y="4881563"/>
          <p14:tracePt t="53848" x="452438" y="4881563"/>
          <p14:tracePt t="53857" x="439738" y="4881563"/>
          <p14:tracePt t="53862" x="427038" y="4881563"/>
          <p14:tracePt t="53869" x="414338" y="4881563"/>
          <p14:tracePt t="53876" x="401638" y="4881563"/>
          <p14:tracePt t="53883" x="382588" y="4881563"/>
          <p14:tracePt t="53890" x="376238" y="4881563"/>
          <p14:tracePt t="53896" x="357188" y="4881563"/>
          <p14:tracePt t="53903" x="344488" y="4881563"/>
          <p14:tracePt t="53910" x="331788" y="4881563"/>
          <p14:tracePt t="53916" x="312738" y="4881563"/>
          <p14:tracePt t="53925" x="293688" y="4881563"/>
          <p14:tracePt t="53930" x="274638" y="4881563"/>
          <p14:tracePt t="53941" x="261938" y="4881563"/>
          <p14:tracePt t="53943" x="236538" y="4875213"/>
          <p14:tracePt t="53950" x="215900" y="4875213"/>
          <p14:tracePt t="53957" x="190500" y="4868863"/>
          <p14:tracePt t="53964" x="177800" y="4868863"/>
          <p14:tracePt t="53971" x="158750" y="4868863"/>
          <p14:tracePt t="53977" x="133350" y="4862513"/>
          <p14:tracePt t="53984" x="114300" y="4856163"/>
          <p14:tracePt t="53991" x="95250" y="4849813"/>
          <p14:tracePt t="53998" x="76200" y="4843463"/>
          <p14:tracePt t="54008" x="57150" y="4837113"/>
          <p14:tracePt t="54011" x="31750" y="4830763"/>
          <p14:tracePt t="54018" x="6350" y="4824413"/>
          <p14:tracePt t="65694" x="63500" y="3078163"/>
          <p14:tracePt t="65702" x="95250" y="3078163"/>
          <p14:tracePt t="65708" x="133350" y="3078163"/>
          <p14:tracePt t="65715" x="158750" y="3078163"/>
          <p14:tracePt t="65723" x="177800" y="3078163"/>
          <p14:tracePt t="65728" x="196850" y="3078163"/>
          <p14:tracePt t="65735" x="215900" y="3078163"/>
          <p14:tracePt t="65742" x="230188" y="3078163"/>
          <p14:tracePt t="65748" x="255588" y="3078163"/>
          <p14:tracePt t="65756" x="261938" y="3084513"/>
          <p14:tracePt t="65762" x="268288" y="3084513"/>
          <p14:tracePt t="65769" x="274638" y="3084513"/>
          <p14:tracePt t="65783" x="280988" y="3084513"/>
          <p14:tracePt t="65823" x="287338" y="3084513"/>
          <p14:tracePt t="65838" x="293688" y="3084513"/>
          <p14:tracePt t="65844" x="300038" y="3084513"/>
          <p14:tracePt t="65851" x="300038" y="3090863"/>
          <p14:tracePt t="65858" x="306388" y="3090863"/>
          <p14:tracePt t="65865" x="312738" y="3097213"/>
          <p14:tracePt t="65872" x="319088" y="3097213"/>
          <p14:tracePt t="65877" x="331788" y="3109913"/>
          <p14:tracePt t="65884" x="344488" y="3116263"/>
          <p14:tracePt t="65891" x="350838" y="3122613"/>
          <p14:tracePt t="65898" x="363538" y="3122613"/>
          <p14:tracePt t="65906" x="369888" y="3128963"/>
          <p14:tracePt t="65912" x="376238" y="3128963"/>
          <p14:tracePt t="65918" x="395288" y="3141663"/>
          <p14:tracePt t="65925" x="407988" y="3141663"/>
          <p14:tracePt t="65933" x="420688" y="3148013"/>
          <p14:tracePt t="65955" x="490538" y="3154363"/>
          <p14:tracePt t="65959" x="503238" y="3160713"/>
          <p14:tracePt t="65966" x="528638" y="3160713"/>
          <p14:tracePt t="65974" x="554038" y="3167063"/>
          <p14:tracePt t="65980" x="573088" y="3167063"/>
          <p14:tracePt t="65988" x="585788" y="3173413"/>
          <p14:tracePt t="65994" x="611188" y="3173413"/>
          <p14:tracePt t="66000" x="630238" y="3179763"/>
          <p14:tracePt t="66008" x="649288" y="3179763"/>
          <p14:tracePt t="66014" x="661988" y="3186113"/>
          <p14:tracePt t="66022" x="681038" y="3192463"/>
          <p14:tracePt t="66027" x="701675" y="3198813"/>
          <p14:tracePt t="66034" x="720725" y="3205163"/>
          <p14:tracePt t="66041" x="752475" y="3211513"/>
          <p14:tracePt t="66048" x="765175" y="3219450"/>
          <p14:tracePt t="66055" x="803275" y="3225800"/>
          <p14:tracePt t="66061" x="822325" y="3232150"/>
          <p14:tracePt t="66068" x="860425" y="3232150"/>
          <p14:tracePt t="66074" x="892175" y="3238500"/>
          <p14:tracePt t="66081" x="917575" y="3244850"/>
          <p14:tracePt t="66089" x="949325" y="3251200"/>
          <p14:tracePt t="66095" x="968375" y="3251200"/>
          <p14:tracePt t="66102" x="987425" y="3257550"/>
          <p14:tracePt t="66109" x="993775" y="3257550"/>
          <p14:tracePt t="66116" x="1006475" y="3257550"/>
          <p14:tracePt t="66123" x="1025525" y="3263900"/>
          <p14:tracePt t="66143" x="1031875" y="3263900"/>
          <p14:tracePt t="66150" x="1038225" y="3263900"/>
          <p14:tracePt t="66156" x="1044575" y="3263900"/>
          <p14:tracePt t="66177" x="1050925" y="3263900"/>
          <p14:tracePt t="66191" x="1057275" y="3263900"/>
          <p14:tracePt t="66673" x="1057275" y="3219450"/>
          <p14:tracePt t="66679" x="1057275" y="3173413"/>
          <p14:tracePt t="66688" x="1057275" y="3141663"/>
          <p14:tracePt t="66694" x="1057275" y="3116263"/>
          <p14:tracePt t="66700" x="1057275" y="3103563"/>
          <p14:tracePt t="66707" x="1057275" y="3071813"/>
          <p14:tracePt t="66715" x="1069975" y="3033713"/>
          <p14:tracePt t="66722" x="1069975" y="2982913"/>
          <p14:tracePt t="66728" x="1095375" y="2932113"/>
          <p14:tracePt t="66734" x="1114425" y="2868613"/>
          <p14:tracePt t="66741" x="1127125" y="2824163"/>
          <p14:tracePt t="66749" x="1147763" y="2765425"/>
          <p14:tracePt t="66755" x="1154113" y="2720975"/>
          <p14:tracePt t="66762" x="1166813" y="2676525"/>
          <p14:tracePt t="66768" x="1185863" y="2625725"/>
          <p14:tracePt t="66775" x="1185863" y="2593975"/>
          <p14:tracePt t="66782" x="1192213" y="2562225"/>
          <p14:tracePt t="66790" x="1198563" y="2524125"/>
          <p14:tracePt t="66795" x="1204913" y="2479675"/>
          <p14:tracePt t="66806" x="1204913" y="2447925"/>
          <p14:tracePt t="66810" x="1204913" y="2435225"/>
          <p14:tracePt t="66816" x="1204913" y="2409825"/>
          <p14:tracePt t="66823" x="1204913" y="2365375"/>
          <p14:tracePt t="66830" x="1204913" y="2344738"/>
          <p14:tracePt t="66838" x="1192213" y="2319338"/>
          <p14:tracePt t="66843" x="1192213" y="2287588"/>
          <p14:tracePt t="66850" x="1192213" y="2243138"/>
          <p14:tracePt t="66857" x="1192213" y="2217738"/>
          <p14:tracePt t="66864" x="1192213" y="2185988"/>
          <p14:tracePt t="66872" x="1192213" y="2160588"/>
          <p14:tracePt t="66877" x="1192213" y="2128838"/>
          <p14:tracePt t="66885" x="1192213" y="2109788"/>
          <p14:tracePt t="66891" x="1192213" y="2084388"/>
          <p14:tracePt t="66899" x="1192213" y="2058988"/>
          <p14:tracePt t="66905" x="1192213" y="2052638"/>
          <p14:tracePt t="66912" x="1192213" y="2027238"/>
          <p14:tracePt t="66919" x="1192213" y="2008188"/>
          <p14:tracePt t="66925" x="1192213" y="1976438"/>
          <p14:tracePt t="66932" x="1192213" y="1951038"/>
          <p14:tracePt t="66940" x="1192213" y="1944688"/>
          <p14:tracePt t="66955" x="1192213" y="1905000"/>
          <p14:tracePt t="66959" x="1192213" y="1898650"/>
          <p14:tracePt t="66966" x="1192213" y="1885950"/>
          <p14:tracePt t="66973" x="1192213" y="1879600"/>
          <p14:tracePt t="66988" x="1192213" y="1873250"/>
          <p14:tracePt t="66993" x="1192213" y="1866900"/>
          <p14:tracePt t="67001" x="1185863" y="1866900"/>
          <p14:tracePt t="67013" x="1185863" y="1860550"/>
          <p14:tracePt t="67022" x="1185863" y="1854200"/>
          <p14:tracePt t="67027" x="1185863" y="1847850"/>
          <p14:tracePt t="67047" x="1179513" y="1835150"/>
          <p14:tracePt t="67055" x="1179513" y="1828800"/>
          <p14:tracePt t="67062" x="1173163" y="1809750"/>
          <p14:tracePt t="67067" x="1173163" y="1797050"/>
          <p14:tracePt t="67074" x="1166813" y="1790700"/>
          <p14:tracePt t="67082" x="1166813" y="1771650"/>
          <p14:tracePt t="67089" x="1160463" y="1758950"/>
          <p14:tracePt t="67095" x="1160463" y="1739900"/>
          <p14:tracePt t="67108" x="1160463" y="1727200"/>
          <p14:tracePt t="67115" x="1160463" y="1720850"/>
          <p14:tracePt t="67123" x="1160463" y="1701800"/>
          <p14:tracePt t="67129" x="1154113" y="1689100"/>
          <p14:tracePt t="67138" x="1154113" y="1682750"/>
          <p14:tracePt t="67142" x="1154113" y="1663700"/>
          <p14:tracePt t="67151" x="1154113" y="1644650"/>
          <p14:tracePt t="67156" x="1154113" y="1631950"/>
          <p14:tracePt t="67163" x="1154113" y="1612900"/>
          <p14:tracePt t="67172" x="1154113" y="1593850"/>
          <p14:tracePt t="67177" x="1154113" y="1587500"/>
          <p14:tracePt t="67183" x="1154113" y="1574800"/>
          <p14:tracePt t="67190" x="1154113" y="1555750"/>
          <p14:tracePt t="67197" x="1154113" y="1536700"/>
          <p14:tracePt t="67206" x="1147763" y="1524000"/>
          <p14:tracePt t="67210" x="1147763" y="1497013"/>
          <p14:tracePt t="67217" x="1147763" y="1490663"/>
          <p14:tracePt t="67224" x="1147763" y="1465263"/>
          <p14:tracePt t="67231" x="1147763" y="1446213"/>
          <p14:tracePt t="67239" x="1139825" y="1446213"/>
          <p14:tracePt t="67244" x="1139825" y="1427163"/>
          <p14:tracePt t="67252" x="1133475" y="1408113"/>
          <p14:tracePt t="67259" x="1133475" y="1395413"/>
          <p14:tracePt t="67264" x="1133475" y="1376363"/>
          <p14:tracePt t="67273" x="1127125" y="1370013"/>
          <p14:tracePt t="67278" x="1127125" y="1357313"/>
          <p14:tracePt t="67285" x="1127125" y="1338263"/>
          <p14:tracePt t="67292" x="1127125" y="1331913"/>
          <p14:tracePt t="67299" x="1120775" y="1319213"/>
          <p14:tracePt t="67306" x="1114425" y="1300163"/>
          <p14:tracePt t="67313" x="1108075" y="1287463"/>
          <p14:tracePt t="67321" x="1108075" y="1281113"/>
          <p14:tracePt t="67326" x="1108075" y="1262063"/>
          <p14:tracePt t="67333" x="1108075" y="1255713"/>
          <p14:tracePt t="67339" x="1108075" y="1243013"/>
          <p14:tracePt t="67347" x="1108075" y="1230313"/>
          <p14:tracePt t="67355" x="1108075" y="1217613"/>
          <p14:tracePt t="67360" x="1108075" y="1204913"/>
          <p14:tracePt t="67366" x="1108075" y="1198563"/>
          <p14:tracePt t="67374" x="1108075" y="1179513"/>
          <p14:tracePt t="67380" x="1108075" y="1166813"/>
          <p14:tracePt t="67389" x="1108075" y="1160463"/>
          <p14:tracePt t="67394" x="1108075" y="1147763"/>
          <p14:tracePt t="67401" x="1108075" y="1128713"/>
          <p14:tracePt t="67407" x="1114425" y="1122363"/>
          <p14:tracePt t="67414" x="1120775" y="1109663"/>
          <p14:tracePt t="67422" x="1120775" y="1096963"/>
          <p14:tracePt t="67428" x="1120775" y="1090613"/>
          <p14:tracePt t="67442" x="1120775" y="1084263"/>
          <p14:tracePt t="67449" x="1120775" y="1077913"/>
          <p14:tracePt t="67456" x="1120775" y="1069975"/>
          <p14:tracePt t="67469" x="1120775" y="1063625"/>
          <p14:tracePt t="67482" x="1120775" y="1057275"/>
          <p14:tracePt t="67523" x="1120775" y="1050925"/>
          <p14:tracePt t="67837" x="1120775" y="1057275"/>
          <p14:tracePt t="67850" x="1120775" y="1063625"/>
          <p14:tracePt t="67864" x="1120775" y="1069975"/>
          <p14:tracePt t="67872" x="1120775" y="1084263"/>
          <p14:tracePt t="67876" x="1120775" y="1096963"/>
          <p14:tracePt t="67883" x="1120775" y="1109663"/>
          <p14:tracePt t="67890" x="1120775" y="1116013"/>
          <p14:tracePt t="67898" x="1120775" y="1122363"/>
          <p14:tracePt t="67905" x="1120775" y="1141413"/>
          <p14:tracePt t="67918" x="1120775" y="1147763"/>
          <p14:tracePt t="67924" x="1120775" y="1154113"/>
          <p14:tracePt t="67931" x="1120775" y="1160463"/>
          <p14:tracePt t="67939" x="1120775" y="1166813"/>
          <p14:tracePt t="67959" x="1120775" y="1173163"/>
          <p14:tracePt t="67965" x="1120775" y="1179513"/>
          <p14:tracePt t="67999" x="1120775" y="1185863"/>
          <p14:tracePt t="68013" x="1120775" y="1192213"/>
          <p14:tracePt t="68686" x="1120775" y="1185863"/>
          <p14:tracePt t="68694" x="1120775" y="1179513"/>
          <p14:tracePt t="68700" x="1108075" y="1166813"/>
          <p14:tracePt t="68707" x="1101725" y="1154113"/>
          <p14:tracePt t="68713" x="1095375" y="1141413"/>
          <p14:tracePt t="68722" x="1089025" y="1135063"/>
          <p14:tracePt t="68727" x="1082675" y="1122363"/>
          <p14:tracePt t="68734" x="1076325" y="1109663"/>
          <p14:tracePt t="68741" x="1069975" y="1103313"/>
          <p14:tracePt t="68748" x="1063625" y="1103313"/>
          <p14:tracePt t="68761" x="1063625" y="1096963"/>
          <p14:tracePt t="68768" x="1063625" y="1090613"/>
          <p14:tracePt t="68781" x="1057275" y="1090613"/>
          <p14:tracePt t="68790" x="1057275" y="1084263"/>
          <p14:tracePt t="68794" x="1050925" y="1084263"/>
          <p14:tracePt t="68801" x="1050925" y="1077913"/>
          <p14:tracePt t="68815" x="1050925" y="1069975"/>
          <p14:tracePt t="69021" x="1050925" y="1077913"/>
          <p14:tracePt t="69034" x="1050925" y="1084263"/>
          <p14:tracePt t="69060" x="1050925" y="1090613"/>
          <p14:tracePt t="69394" x="1050925" y="1096963"/>
          <p14:tracePt t="69482" x="1050925" y="1103313"/>
          <p14:tracePt t="69523" x="1050925" y="1109663"/>
          <p14:tracePt t="69543" x="1050925" y="1116013"/>
          <p14:tracePt t="70577" x="1050925" y="1122363"/>
          <p14:tracePt t="70584" x="1050925" y="1135063"/>
          <p14:tracePt t="70590" x="1050925" y="1154113"/>
          <p14:tracePt t="70598" x="1050925" y="1160463"/>
          <p14:tracePt t="70605" x="1057275" y="1179513"/>
          <p14:tracePt t="70610" x="1063625" y="1192213"/>
          <p14:tracePt t="70617" x="1063625" y="1198563"/>
          <p14:tracePt t="70624" x="1069975" y="1217613"/>
          <p14:tracePt t="70631" x="1069975" y="1236663"/>
          <p14:tracePt t="70645" x="1069975" y="1243013"/>
          <p14:tracePt t="70652" x="1069975" y="1249363"/>
          <p14:tracePt t="70665" x="1069975" y="1255713"/>
          <p14:tracePt t="70679" x="1069975" y="1268413"/>
          <p14:tracePt t="70712" x="1069975" y="1274763"/>
          <p14:tracePt t="70721" x="1076325" y="1274763"/>
          <p14:tracePt t="70726" x="1076325" y="1281113"/>
          <p14:tracePt t="70794" x="1082675" y="1281113"/>
          <p14:tracePt t="70815" x="1089025" y="1281113"/>
          <p14:tracePt t="70822" x="1095375" y="1281113"/>
          <p14:tracePt t="70862" x="1101725" y="1281113"/>
          <p14:tracePt t="70869" x="1108075" y="1281113"/>
          <p14:tracePt t="70883" x="1114425" y="1281113"/>
          <p14:tracePt t="70890" x="1120775" y="1274763"/>
          <p14:tracePt t="70896" x="1127125" y="1274763"/>
          <p14:tracePt t="70909" x="1133475" y="1274763"/>
          <p14:tracePt t="70916" x="1139825" y="1274763"/>
          <p14:tracePt t="70923" x="1147763" y="1268413"/>
          <p14:tracePt t="70938" x="1160463" y="1268413"/>
          <p14:tracePt t="70943" x="1179513" y="1262063"/>
          <p14:tracePt t="70957" x="1185863" y="1255713"/>
          <p14:tracePt t="70964" x="1192213" y="1255713"/>
          <p14:tracePt t="70985" x="1198563" y="1249363"/>
          <p14:tracePt t="70998" x="1204913" y="1249363"/>
          <p14:tracePt t="71012" x="1204913" y="1243013"/>
          <p14:tracePt t="71032" x="1211263" y="1243013"/>
          <p14:tracePt t="71046" x="1217613" y="1236663"/>
          <p14:tracePt t="71054" x="1217613" y="1230313"/>
          <p14:tracePt t="71066" x="1223963" y="1223963"/>
          <p14:tracePt t="71073" x="1243013" y="1217613"/>
          <p14:tracePt t="71079" x="1262063" y="1211263"/>
          <p14:tracePt t="71088" x="1281113" y="1198563"/>
          <p14:tracePt t="71093" x="1293813" y="1185863"/>
          <p14:tracePt t="71100" x="1306513" y="1173163"/>
          <p14:tracePt t="71114" x="1312863" y="1173163"/>
          <p14:tracePt t="71121" x="1312863" y="1166813"/>
          <p14:tracePt t="71127" x="1319213" y="1166813"/>
          <p14:tracePt t="71134" x="1319213" y="1160463"/>
          <p14:tracePt t="71141" x="1325563" y="1154113"/>
          <p14:tracePt t="71148" x="1325563" y="1147763"/>
          <p14:tracePt t="71161" x="1331913" y="1147763"/>
          <p14:tracePt t="71169" x="1331913" y="1141413"/>
          <p14:tracePt t="71175" x="1338263" y="1135063"/>
          <p14:tracePt t="71189" x="1338263" y="1128713"/>
          <p14:tracePt t="71196" x="1338263" y="1122363"/>
          <p14:tracePt t="71205" x="1338263" y="1116013"/>
          <p14:tracePt t="71216" x="1338263" y="1109663"/>
          <p14:tracePt t="71223" x="1338263" y="1103313"/>
          <p14:tracePt t="71229" x="1338263" y="1096963"/>
          <p14:tracePt t="71237" x="1338263" y="1090613"/>
          <p14:tracePt t="71242" x="1338263" y="1084263"/>
          <p14:tracePt t="71256" x="1338263" y="1077913"/>
          <p14:tracePt t="71263" x="1338263" y="1069975"/>
          <p14:tracePt t="71277" x="1338263" y="1057275"/>
          <p14:tracePt t="71283" x="1331913" y="1050925"/>
          <p14:tracePt t="71290" x="1325563" y="1050925"/>
          <p14:tracePt t="71297" x="1325563" y="1044575"/>
          <p14:tracePt t="71305" x="1319213" y="1031875"/>
          <p14:tracePt t="71310" x="1306513" y="1019175"/>
          <p14:tracePt t="71317" x="1293813" y="1012825"/>
          <p14:tracePt t="71324" x="1274763" y="1006475"/>
          <p14:tracePt t="71331" x="1268413" y="1006475"/>
          <p14:tracePt t="71338" x="1249363" y="1000125"/>
          <p14:tracePt t="71344" x="1230313" y="993775"/>
          <p14:tracePt t="71351" x="1223963" y="993775"/>
          <p14:tracePt t="71359" x="1211263" y="987425"/>
          <p14:tracePt t="71365" x="1198563" y="981075"/>
          <p14:tracePt t="71372" x="1185863" y="981075"/>
          <p14:tracePt t="71379" x="1173163" y="981075"/>
          <p14:tracePt t="71387" x="1160463" y="981075"/>
          <p14:tracePt t="71392" x="1154113" y="981075"/>
          <p14:tracePt t="71399" x="1127125" y="981075"/>
          <p14:tracePt t="71406" x="1108075" y="981075"/>
          <p14:tracePt t="71413" x="1095375" y="987425"/>
          <p14:tracePt t="71421" x="1076325" y="993775"/>
          <p14:tracePt t="71426" x="1057275" y="1000125"/>
          <p14:tracePt t="71433" x="1044575" y="1006475"/>
          <p14:tracePt t="71441" x="1031875" y="1012825"/>
          <p14:tracePt t="71447" x="1019175" y="1012825"/>
          <p14:tracePt t="71456" x="1019175" y="1025525"/>
          <p14:tracePt t="71462" x="1006475" y="1038225"/>
          <p14:tracePt t="71468" x="993775" y="1044575"/>
          <p14:tracePt t="71475" x="987425" y="1050925"/>
          <p14:tracePt t="71482" x="974725" y="1057275"/>
          <p14:tracePt t="71490" x="962025" y="1063625"/>
          <p14:tracePt t="71495" x="949325" y="1077913"/>
          <p14:tracePt t="71506" x="942975" y="1090613"/>
          <p14:tracePt t="71509" x="930275" y="1096963"/>
          <p14:tracePt t="71515" x="917575" y="1109663"/>
          <p14:tracePt t="71523" x="911225" y="1122363"/>
          <p14:tracePt t="71529" x="904875" y="1128713"/>
          <p14:tracePt t="71537" x="892175" y="1141413"/>
          <p14:tracePt t="71543" x="885825" y="1141413"/>
          <p14:tracePt t="71549" x="885825" y="1147763"/>
          <p14:tracePt t="71556" x="879475" y="1154113"/>
          <p14:tracePt t="71564" x="879475" y="1160463"/>
          <p14:tracePt t="71571" x="873125" y="1160463"/>
          <p14:tracePt t="71584" x="866775" y="1166813"/>
          <p14:tracePt t="71590" x="866775" y="1173163"/>
          <p14:tracePt t="71606" x="866775" y="1185863"/>
          <p14:tracePt t="71611" x="866775" y="1192213"/>
          <p14:tracePt t="71618" x="866775" y="1198563"/>
          <p14:tracePt t="71624" x="873125" y="1204913"/>
          <p14:tracePt t="71631" x="873125" y="1211263"/>
          <p14:tracePt t="71638" x="879475" y="1217613"/>
          <p14:tracePt t="71644" x="892175" y="1230313"/>
          <p14:tracePt t="71652" x="911225" y="1243013"/>
          <p14:tracePt t="71658" x="923925" y="1249363"/>
          <p14:tracePt t="71665" x="936625" y="1262063"/>
          <p14:tracePt t="71671" x="962025" y="1274763"/>
          <p14:tracePt t="71678" x="987425" y="1281113"/>
          <p14:tracePt t="71685" x="1006475" y="1287463"/>
          <p14:tracePt t="71692" x="1019175" y="1293813"/>
          <p14:tracePt t="71698" x="1038225" y="1293813"/>
          <p14:tracePt t="71707" x="1069975" y="1300163"/>
          <p14:tracePt t="71712" x="1095375" y="1300163"/>
          <p14:tracePt t="71720" x="1120775" y="1300163"/>
          <p14:tracePt t="71726" x="1139825" y="1300163"/>
          <p14:tracePt t="71733" x="1160463" y="1293813"/>
          <p14:tracePt t="71739" x="1185863" y="1287463"/>
          <p14:tracePt t="71746" x="1204913" y="1281113"/>
          <p14:tracePt t="71754" x="1230313" y="1274763"/>
          <p14:tracePt t="71760" x="1249363" y="1262063"/>
          <p14:tracePt t="71767" x="1262063" y="1262063"/>
          <p14:tracePt t="71773" x="1274763" y="1255713"/>
          <p14:tracePt t="71781" x="1300163" y="1236663"/>
          <p14:tracePt t="71788" x="1312863" y="1223963"/>
          <p14:tracePt t="71795" x="1319213" y="1217613"/>
          <p14:tracePt t="71802" x="1325563" y="1211263"/>
          <p14:tracePt t="71807" x="1331913" y="1204913"/>
          <p14:tracePt t="71814" x="1344613" y="1192213"/>
          <p14:tracePt t="71822" x="1350963" y="1185863"/>
          <p14:tracePt t="71829" x="1357313" y="1179513"/>
          <p14:tracePt t="71835" x="1363663" y="1179513"/>
          <p14:tracePt t="71842" x="1370013" y="1166813"/>
          <p14:tracePt t="71848" x="1370013" y="1160463"/>
          <p14:tracePt t="71863" x="1376363" y="1154113"/>
          <p14:tracePt t="71872" x="1376363" y="1147763"/>
          <p14:tracePt t="71883" x="1376363" y="1141413"/>
          <p14:tracePt t="71904" x="1376363" y="1135063"/>
          <p14:tracePt t="71909" x="1376363" y="1128713"/>
          <p14:tracePt t="71916" x="1376363" y="1122363"/>
          <p14:tracePt t="71923" x="1370013" y="1116013"/>
          <p14:tracePt t="71930" x="1370013" y="1109663"/>
          <p14:tracePt t="71939" x="1357313" y="1103313"/>
          <p14:tracePt t="71943" x="1344613" y="1090613"/>
          <p14:tracePt t="71956" x="1325563" y="1084263"/>
          <p14:tracePt t="71957" x="1306513" y="1077913"/>
          <p14:tracePt t="71965" x="1287463" y="1069975"/>
          <p14:tracePt t="71971" x="1249363" y="1069975"/>
          <p14:tracePt t="71978" x="1192213" y="1063625"/>
          <p14:tracePt t="71984" x="1166813" y="1063625"/>
          <p14:tracePt t="71991" x="1133475" y="1063625"/>
          <p14:tracePt t="71999" x="1095375" y="1063625"/>
          <p14:tracePt t="72006" x="1069975" y="1063625"/>
          <p14:tracePt t="72012" x="1050925" y="1063625"/>
          <p14:tracePt t="72018" x="1038225" y="1063625"/>
          <p14:tracePt t="72025" x="1019175" y="1069975"/>
          <p14:tracePt t="72032" x="1000125" y="1077913"/>
          <p14:tracePt t="72039" x="987425" y="1077913"/>
          <p14:tracePt t="72046" x="981075" y="1084263"/>
          <p14:tracePt t="72055" x="968375" y="1084263"/>
          <p14:tracePt t="72059" x="949325" y="1090613"/>
          <p14:tracePt t="72066" x="942975" y="1096963"/>
          <p14:tracePt t="72072" x="930275" y="1103313"/>
          <p14:tracePt t="72079" x="917575" y="1109663"/>
          <p14:tracePt t="72088" x="904875" y="1122363"/>
          <p14:tracePt t="72093" x="898525" y="1135063"/>
          <p14:tracePt t="72100" x="892175" y="1135063"/>
          <p14:tracePt t="72107" x="879475" y="1141413"/>
          <p14:tracePt t="72114" x="879475" y="1147763"/>
          <p14:tracePt t="72122" x="873125" y="1147763"/>
          <p14:tracePt t="72127" x="873125" y="1154113"/>
          <p14:tracePt t="72134" x="866775" y="1160463"/>
          <p14:tracePt t="72141" x="860425" y="1166813"/>
          <p14:tracePt t="72148" x="860425" y="1173163"/>
          <p14:tracePt t="72156" x="860425" y="1179513"/>
          <p14:tracePt t="72162" x="860425" y="1185863"/>
          <p14:tracePt t="72175" x="866775" y="1204913"/>
          <p14:tracePt t="72182" x="879475" y="1211263"/>
          <p14:tracePt t="72189" x="885825" y="1223963"/>
          <p14:tracePt t="72195" x="898525" y="1230313"/>
          <p14:tracePt t="72204" x="917575" y="1236663"/>
          <p14:tracePt t="72208" x="930275" y="1249363"/>
          <p14:tracePt t="72216" x="942975" y="1249363"/>
          <p14:tracePt t="72223" x="962025" y="1255713"/>
          <p14:tracePt t="72229" x="974725" y="1255713"/>
          <p14:tracePt t="72238" x="987425" y="1262063"/>
          <p14:tracePt t="72243" x="1000125" y="1262063"/>
          <p14:tracePt t="72257" x="1006475" y="1262063"/>
          <p14:tracePt t="72284" x="1012825" y="1262063"/>
          <p14:tracePt t="72297" x="1019175" y="1262063"/>
          <p14:tracePt t="72305" x="1025525" y="1262063"/>
          <p14:tracePt t="72849" x="1050925" y="1243013"/>
          <p14:tracePt t="72855" x="1108075" y="1230313"/>
          <p14:tracePt t="72862" x="1185863" y="1192213"/>
          <p14:tracePt t="72870" x="1255713" y="1160463"/>
          <p14:tracePt t="72875" x="1300163" y="1135063"/>
          <p14:tracePt t="72882" x="1350963" y="1109663"/>
          <p14:tracePt t="72889" x="1376363" y="1096963"/>
          <p14:tracePt t="72896" x="1395413" y="1096963"/>
          <p14:tracePt t="72904" x="1408113" y="1084263"/>
          <p14:tracePt t="72909" x="1420813" y="1084263"/>
          <p14:tracePt t="72916" x="1427163" y="1069975"/>
          <p14:tracePt t="72923" x="1439863" y="1063625"/>
          <p14:tracePt t="72938" x="1446213" y="1057275"/>
          <p14:tracePt t="72951" x="1452563" y="1057275"/>
          <p14:tracePt t="72985" x="1458913" y="1057275"/>
          <p14:tracePt t="73025" x="1458913" y="1063625"/>
          <p14:tracePt t="73045" x="1458913" y="1069975"/>
          <p14:tracePt t="73079" x="1458913" y="1077913"/>
          <p14:tracePt t="73093" x="1458913" y="1084263"/>
          <p14:tracePt t="73127" x="1452563" y="1084263"/>
          <p14:tracePt t="73134" x="1452563" y="1090613"/>
          <p14:tracePt t="73147" x="1446213" y="1096963"/>
          <p14:tracePt t="73181" x="1446213" y="1103313"/>
          <p14:tracePt t="73195" x="1446213" y="1109663"/>
          <p14:tracePt t="73209" x="1439863" y="1109663"/>
          <p14:tracePt t="73250" x="1433513" y="1109663"/>
          <p14:tracePt t="73270" x="1427163" y="1109663"/>
          <p14:tracePt t="73276" x="1401763" y="1109663"/>
          <p14:tracePt t="73283" x="1382713" y="1109663"/>
          <p14:tracePt t="73290" x="1350963" y="1109663"/>
          <p14:tracePt t="73297" x="1325563" y="1109663"/>
          <p14:tracePt t="73305" x="1312863" y="1109663"/>
          <p14:tracePt t="73311" x="1293813" y="1109663"/>
          <p14:tracePt t="73317" x="1268413" y="1103313"/>
          <p14:tracePt t="73324" x="1243013" y="1096963"/>
          <p14:tracePt t="73331" x="1230313" y="1096963"/>
          <p14:tracePt t="73339" x="1198563" y="1096963"/>
          <p14:tracePt t="73344" x="1173163" y="1096963"/>
          <p14:tracePt t="73353" x="1139825" y="1096963"/>
          <p14:tracePt t="73358" x="1120775" y="1096963"/>
          <p14:tracePt t="73365" x="1114425" y="1096963"/>
          <p14:tracePt t="73372" x="1095375" y="1096963"/>
          <p14:tracePt t="73379" x="1076325" y="1096963"/>
          <p14:tracePt t="73388" x="1063625" y="1096963"/>
          <p14:tracePt t="73393" x="1044575" y="1096963"/>
          <p14:tracePt t="73399" x="1031875" y="1096963"/>
          <p14:tracePt t="73406" x="1019175" y="1109663"/>
          <p14:tracePt t="73413" x="1006475" y="1109663"/>
          <p14:tracePt t="73421" x="987425" y="1109663"/>
          <p14:tracePt t="73427" x="974725" y="1116013"/>
          <p14:tracePt t="73433" x="962025" y="1116013"/>
          <p14:tracePt t="73440" x="955675" y="1116013"/>
          <p14:tracePt t="73447" x="949325" y="1122363"/>
          <p14:tracePt t="73454" x="942975" y="1122363"/>
          <p14:tracePt t="73461" x="936625" y="1122363"/>
          <p14:tracePt t="73494" x="930275" y="1122363"/>
          <p14:tracePt t="73508" x="923925" y="1122363"/>
          <p14:tracePt t="73542" x="917575" y="1122363"/>
          <p14:tracePt t="73576" x="917575" y="1128713"/>
          <p14:tracePt t="73583" x="917575" y="1135063"/>
          <p14:tracePt t="73596" x="917575" y="1141413"/>
          <p14:tracePt t="73604" x="917575" y="1147763"/>
          <p14:tracePt t="73610" x="917575" y="1154113"/>
          <p14:tracePt t="73617" x="917575" y="1166813"/>
          <p14:tracePt t="73623" x="917575" y="1185863"/>
          <p14:tracePt t="73631" x="917575" y="1192213"/>
          <p14:tracePt t="73638" x="923925" y="1204913"/>
          <p14:tracePt t="73644" x="930275" y="1223963"/>
          <p14:tracePt t="73651" x="936625" y="1236663"/>
          <p14:tracePt t="73657" x="949325" y="1249363"/>
          <p14:tracePt t="74038" x="911225" y="1293813"/>
          <p14:tracePt t="74045" x="860425" y="1344613"/>
          <p14:tracePt t="74054" x="822325" y="1376363"/>
          <p14:tracePt t="74059" x="796925" y="1395413"/>
          <p14:tracePt t="74066" x="777875" y="1420813"/>
          <p14:tracePt t="74072" x="758825" y="1433513"/>
          <p14:tracePt t="74079" x="746125" y="1452563"/>
          <p14:tracePt t="74087" x="733425" y="1465263"/>
          <p14:tracePt t="74092" x="720725" y="1477963"/>
          <p14:tracePt t="74099" x="708025" y="1497013"/>
          <p14:tracePt t="74106" x="688975" y="1511300"/>
          <p14:tracePt t="74113" x="668338" y="1530350"/>
          <p14:tracePt t="74121" x="655638" y="1543050"/>
          <p14:tracePt t="74126" x="642938" y="1562100"/>
          <p14:tracePt t="74133" x="623888" y="1574800"/>
          <p14:tracePt t="74147" x="617538" y="1587500"/>
          <p14:tracePt t="74155" x="604838" y="1600200"/>
          <p14:tracePt t="74160" x="598488" y="1612900"/>
          <p14:tracePt t="74167" x="592138" y="1612900"/>
          <p14:tracePt t="74174" x="592138" y="1619250"/>
          <p14:tracePt t="74181" x="585788" y="1631950"/>
          <p14:tracePt t="74188" x="585788" y="1638300"/>
          <p14:tracePt t="74195" x="579438" y="1651000"/>
          <p14:tracePt t="74201" x="573088" y="1657350"/>
          <p14:tracePt t="74208" x="573088" y="1670050"/>
          <p14:tracePt t="74215" x="566738" y="1682750"/>
          <p14:tracePt t="74223" x="566738" y="1689100"/>
          <p14:tracePt t="74228" x="566738" y="1701800"/>
          <p14:tracePt t="74237" x="566738" y="1708150"/>
          <p14:tracePt t="74249" x="566738" y="1714500"/>
          <p14:tracePt t="74256" x="566738" y="1727200"/>
          <p14:tracePt t="74276" x="566738" y="1739900"/>
          <p14:tracePt t="74290" x="566738" y="1746250"/>
          <p14:tracePt t="74296" x="566738" y="1752600"/>
          <p14:tracePt t="74305" x="566738" y="1758950"/>
          <p14:tracePt t="74310" x="566738" y="1765300"/>
          <p14:tracePt t="74317" x="566738" y="1778000"/>
          <p14:tracePt t="74324" x="566738" y="1784350"/>
          <p14:tracePt t="74331" x="566738" y="1790700"/>
          <p14:tracePt t="74339" x="566738" y="1803400"/>
          <p14:tracePt t="74345" x="573088" y="1809750"/>
          <p14:tracePt t="74351" x="573088" y="1822450"/>
          <p14:tracePt t="74357" x="573088" y="1847850"/>
          <p14:tracePt t="74365" x="579438" y="1854200"/>
          <p14:tracePt t="74372" x="579438" y="1866900"/>
          <p14:tracePt t="74378" x="579438" y="1885950"/>
          <p14:tracePt t="74385" x="585788" y="1892300"/>
          <p14:tracePt t="74392" x="585788" y="1911350"/>
          <p14:tracePt t="74399" x="592138" y="1924050"/>
          <p14:tracePt t="74406" x="598488" y="1938338"/>
          <p14:tracePt t="74412" x="604838" y="1957388"/>
          <p14:tracePt t="75054" x="585788" y="1970088"/>
          <p14:tracePt t="75059" x="547688" y="1995488"/>
          <p14:tracePt t="75065" x="509588" y="2014538"/>
          <p14:tracePt t="75073" x="465138" y="2033588"/>
          <p14:tracePt t="75079" x="427038" y="2058988"/>
          <p14:tracePt t="75087" x="388938" y="2090738"/>
          <p14:tracePt t="75092" x="338138" y="2116138"/>
          <p14:tracePt t="75099" x="300038" y="2135188"/>
          <p14:tracePt t="75106" x="261938" y="2166938"/>
          <p14:tracePt t="75113" x="236538" y="2185988"/>
          <p14:tracePt t="75121" x="215900" y="2198688"/>
          <p14:tracePt t="75126" x="190500" y="2211388"/>
          <p14:tracePt t="75133" x="171450" y="2230438"/>
          <p14:tracePt t="75140" x="158750" y="2243138"/>
          <p14:tracePt t="75147" x="139700" y="2255838"/>
          <p14:tracePt t="75154" x="127000" y="2274888"/>
          <p14:tracePt t="75160" x="114300" y="2281238"/>
          <p14:tracePt t="75167" x="101600" y="2287588"/>
          <p14:tracePt t="75173" x="95250" y="2300288"/>
          <p14:tracePt t="75181" x="82550" y="2306638"/>
          <p14:tracePt t="75189" x="69850" y="2325688"/>
          <p14:tracePt t="75194" x="57150" y="2338388"/>
          <p14:tracePt t="75201" x="44450" y="2351088"/>
          <p14:tracePt t="75208" x="44450" y="2359025"/>
          <p14:tracePt t="75215" x="31750" y="2371725"/>
          <p14:tracePt t="75222" x="25400" y="2378075"/>
          <p14:tracePt t="75228" x="12700" y="2397125"/>
          <p14:tracePt t="75235" x="12700" y="2403475"/>
          <p14:tracePt t="75242" x="12700" y="2409825"/>
          <p14:tracePt t="75249" x="6350" y="2416175"/>
          <p14:tracePt t="75256" x="0" y="2435225"/>
          <p14:tracePt t="75405" x="12700" y="2505075"/>
          <p14:tracePt t="75412" x="25400" y="2511425"/>
          <p14:tracePt t="75421" x="44450" y="2524125"/>
          <p14:tracePt t="75426" x="57150" y="2530475"/>
          <p14:tracePt t="75432" x="76200" y="2536825"/>
          <p14:tracePt t="75439" x="88900" y="2536825"/>
          <p14:tracePt t="75446" x="107950" y="2549525"/>
          <p14:tracePt t="75454" x="120650" y="2555875"/>
          <p14:tracePt t="75460" x="139700" y="2568575"/>
          <p14:tracePt t="75466" x="152400" y="2568575"/>
          <p14:tracePt t="75473" x="171450" y="2581275"/>
          <p14:tracePt t="75480" x="190500" y="2587625"/>
          <p14:tracePt t="75488" x="209550" y="2593975"/>
          <p14:tracePt t="75494" x="215900" y="2600325"/>
          <p14:tracePt t="75500" x="236538" y="2600325"/>
          <p14:tracePt t="75507" x="249238" y="2600325"/>
          <p14:tracePt t="75514" x="255588" y="2600325"/>
          <p14:tracePt t="75522" x="274638" y="2600325"/>
          <p14:tracePt t="75527" x="287338" y="2600325"/>
          <p14:tracePt t="75541" x="300038" y="2600325"/>
          <p14:tracePt t="75548" x="306388" y="2600325"/>
          <p14:tracePt t="75568" x="312738" y="2600325"/>
          <p14:tracePt t="75575" x="319088" y="2600325"/>
          <p14:tracePt t="75589" x="325438" y="2600325"/>
          <p14:tracePt t="75595" x="331788" y="2600325"/>
          <p14:tracePt t="75604" x="338138" y="2600325"/>
          <p14:tracePt t="75616" x="350838" y="2600325"/>
          <p14:tracePt t="75622" x="357188" y="2600325"/>
          <p14:tracePt t="75629" x="363538" y="2600325"/>
          <p14:tracePt t="75637" x="369888" y="2600325"/>
          <p14:tracePt t="75643" x="376238" y="2600325"/>
          <p14:tracePt t="75650" x="382588" y="2600325"/>
          <p14:tracePt t="75657" x="395288" y="2600325"/>
          <p14:tracePt t="75664" x="401638" y="2606675"/>
          <p14:tracePt t="75671" x="407988" y="2606675"/>
          <p14:tracePt t="75678" x="420688" y="2606675"/>
          <p14:tracePt t="76059" x="427038" y="2606675"/>
          <p14:tracePt t="76065" x="452438" y="2606675"/>
          <p14:tracePt t="76072" x="465138" y="2606675"/>
          <p14:tracePt t="76079" x="477838" y="2606675"/>
          <p14:tracePt t="76086" x="496888" y="2606675"/>
          <p14:tracePt t="76092" x="509588" y="2606675"/>
          <p14:tracePt t="76098" x="522288" y="2606675"/>
          <p14:tracePt t="76105" x="534988" y="2606675"/>
          <p14:tracePt t="76113" x="541338" y="2600325"/>
          <p14:tracePt t="76126" x="541338" y="2593975"/>
          <p14:tracePt t="76133" x="547688" y="2593975"/>
          <p14:tracePt t="76146" x="554038" y="2593975"/>
          <p14:tracePt t="76167" x="560388" y="2593975"/>
          <p14:tracePt t="76193" x="566738" y="2593975"/>
          <p14:tracePt t="76207" x="573088" y="2593975"/>
          <p14:tracePt t="76228" x="579438" y="2593975"/>
          <p14:tracePt t="76235" x="585788" y="2593975"/>
          <p14:tracePt t="76255" x="592138" y="2593975"/>
          <p14:tracePt t="76262" x="604838" y="2593975"/>
          <p14:tracePt t="76276" x="611188" y="2593975"/>
          <p14:tracePt t="76283" x="617538" y="2593975"/>
          <p14:tracePt t="76289" x="623888" y="2593975"/>
          <p14:tracePt t="76304" x="630238" y="2593975"/>
          <p14:tracePt t="76317" x="642938" y="2593975"/>
          <p14:tracePt t="76337" x="649288" y="2593975"/>
          <p14:tracePt t="76364" x="655638" y="2593975"/>
          <p14:tracePt t="76583" x="674688" y="2587625"/>
          <p14:tracePt t="76589" x="701675" y="2587625"/>
          <p14:tracePt t="76595" x="708025" y="2587625"/>
          <p14:tracePt t="76604" x="720725" y="2587625"/>
          <p14:tracePt t="76609" x="739775" y="2587625"/>
          <p14:tracePt t="76616" x="746125" y="2581275"/>
          <p14:tracePt t="76623" x="758825" y="2581275"/>
          <p14:tracePt t="76629" x="771525" y="2574925"/>
          <p14:tracePt t="76637" x="784225" y="2568575"/>
          <p14:tracePt t="76643" x="796925" y="2562225"/>
          <p14:tracePt t="76649" x="815975" y="2555875"/>
          <p14:tracePt t="76656" x="835025" y="2549525"/>
          <p14:tracePt t="76663" x="847725" y="2543175"/>
          <p14:tracePt t="76671" x="860425" y="2543175"/>
          <p14:tracePt t="76677" x="879475" y="2543175"/>
          <p14:tracePt t="76683" x="885825" y="2543175"/>
          <p14:tracePt t="76690" x="892175" y="2543175"/>
          <p14:tracePt t="76697" x="892175" y="2536825"/>
          <p14:tracePt t="76705" x="904875" y="2536825"/>
          <p14:tracePt t="76731" x="911225" y="2536825"/>
          <p14:tracePt t="76744" x="917575" y="2536825"/>
          <p14:tracePt t="76794" x="923925" y="2536825"/>
          <p14:tracePt t="77242" x="923925" y="2543175"/>
          <p14:tracePt t="77290" x="923925" y="2549525"/>
          <p14:tracePt t="77412" x="923925" y="2555875"/>
          <p14:tracePt t="77520" x="923925" y="2562225"/>
          <p14:tracePt t="77644" x="923925" y="2568575"/>
          <p14:tracePt t="77656" x="930275" y="2574925"/>
          <p14:tracePt t="77684" x="936625" y="2581275"/>
          <p14:tracePt t="77935" x="942975" y="2581275"/>
          <p14:tracePt t="77949" x="949325" y="2581275"/>
          <p14:tracePt t="77956" x="955675" y="2581275"/>
          <p14:tracePt t="77962" x="968375" y="2581275"/>
          <p14:tracePt t="77976" x="974725" y="2581275"/>
          <p14:tracePt t="77982" x="981075" y="2581275"/>
          <p14:tracePt t="77996" x="987425" y="2581275"/>
          <p14:tracePt t="78009" x="993775" y="2581275"/>
          <p14:tracePt t="78016" x="1000125" y="2581275"/>
          <p14:tracePt t="78044" x="1006475" y="2581275"/>
          <p14:tracePt t="78051" x="1019175" y="2574925"/>
          <p14:tracePt t="78057" x="1031875" y="2574925"/>
          <p14:tracePt t="78064" x="1050925" y="2574925"/>
          <p14:tracePt t="78071" x="1076325" y="2568575"/>
          <p14:tracePt t="78078" x="1082675" y="2568575"/>
          <p14:tracePt t="78085" x="1082675" y="2562225"/>
          <p14:tracePt t="78091" x="1089025" y="2562225"/>
          <p14:tracePt t="78098" x="1095375" y="2562225"/>
          <p14:tracePt t="78120" x="1101725" y="2562225"/>
          <p14:tracePt t="78125" x="1120775" y="2562225"/>
          <p14:tracePt t="78132" x="1147763" y="2555875"/>
          <p14:tracePt t="78139" x="1173163" y="2555875"/>
          <p14:tracePt t="78146" x="1198563" y="2549525"/>
          <p14:tracePt t="78154" x="1211263" y="2549525"/>
          <p14:tracePt t="78159" x="1230313" y="2549525"/>
          <p14:tracePt t="78167" x="1249363" y="2549525"/>
          <p14:tracePt t="78173" x="1262063" y="2549525"/>
          <p14:tracePt t="78180" x="1274763" y="2549525"/>
          <p14:tracePt t="78188" x="1293813" y="2549525"/>
          <p14:tracePt t="78193" x="1300163" y="2549525"/>
          <p14:tracePt t="78201" x="1312863" y="2549525"/>
          <p14:tracePt t="78207" x="1331913" y="2549525"/>
          <p14:tracePt t="78214" x="1338263" y="2549525"/>
          <p14:tracePt t="78221" x="1357313" y="2549525"/>
          <p14:tracePt t="78227" x="1376363" y="2549525"/>
          <p14:tracePt t="78236" x="1382713" y="2549525"/>
          <p14:tracePt t="78241" x="1395413" y="2549525"/>
          <p14:tracePt t="78248" x="1401763" y="2549525"/>
          <p14:tracePt t="78255" x="1414463" y="2549525"/>
          <p14:tracePt t="78262" x="1427163" y="2549525"/>
          <p14:tracePt t="78270" x="1439863" y="2549525"/>
          <p14:tracePt t="78275" x="1446213" y="2549525"/>
          <p14:tracePt t="78282" x="1458913" y="2543175"/>
          <p14:tracePt t="78289" x="1471613" y="2543175"/>
          <p14:tracePt t="78296" x="1484313" y="2543175"/>
          <p14:tracePt t="78304" x="1484313" y="2536825"/>
          <p14:tracePt t="78309" x="1490663" y="2536825"/>
          <p14:tracePt t="78316" x="1497013" y="2536825"/>
          <p14:tracePt t="78337" x="1503363" y="2536825"/>
          <p14:tracePt t="78343" x="1509713" y="2536825"/>
          <p14:tracePt t="78357" x="1522413" y="2536825"/>
          <p14:tracePt t="78364" x="1535113" y="2530475"/>
          <p14:tracePt t="78372" x="1541463" y="2530475"/>
          <p14:tracePt t="78386" x="1547813" y="2530475"/>
          <p14:tracePt t="78391" x="1560513" y="2530475"/>
          <p14:tracePt t="78405" x="1573213" y="2530475"/>
          <p14:tracePt t="78412" x="1592263" y="2530475"/>
          <p14:tracePt t="78419" x="1606550" y="2536825"/>
          <p14:tracePt t="78424" x="1625600" y="2536825"/>
          <p14:tracePt t="78432" x="1644650" y="2543175"/>
          <p14:tracePt t="78438" x="1663700" y="2549525"/>
          <p14:tracePt t="78445" x="1670050" y="2555875"/>
          <p14:tracePt t="78453" x="1689100" y="2562225"/>
          <p14:tracePt t="78459" x="1708150" y="2568575"/>
          <p14:tracePt t="78466" x="1708150" y="2574925"/>
          <p14:tracePt t="78472" x="1727200" y="2574925"/>
          <p14:tracePt t="78479" x="1746250" y="2581275"/>
          <p14:tracePt t="78488" x="1758950" y="2581275"/>
          <p14:tracePt t="78493" x="1771650" y="2587625"/>
          <p14:tracePt t="78500" x="1797050" y="2593975"/>
          <p14:tracePt t="78506" x="1822450" y="2600325"/>
          <p14:tracePt t="78514" x="1835150" y="2600325"/>
          <p14:tracePt t="78521" x="1860550" y="2600325"/>
          <p14:tracePt t="78527" x="1892300" y="2600325"/>
          <p14:tracePt t="78533" x="1911350" y="2606675"/>
          <p14:tracePt t="78540" x="1936750" y="2613025"/>
          <p14:tracePt t="78547" x="1949450" y="2619375"/>
          <p14:tracePt t="78555" x="1968500" y="2619375"/>
          <p14:tracePt t="78561" x="1993900" y="2625725"/>
          <p14:tracePt t="78568" x="2012950" y="2632075"/>
          <p14:tracePt t="78574" x="2025650" y="2632075"/>
          <p14:tracePt t="78581" x="2038350" y="2632075"/>
          <p14:tracePt t="78588" x="2058988" y="2638425"/>
          <p14:tracePt t="78594" x="2071688" y="2638425"/>
          <p14:tracePt t="78603" x="2084388" y="2638425"/>
          <p14:tracePt t="78608" x="2103438" y="2638425"/>
          <p14:tracePt t="78615" x="2116138" y="2638425"/>
          <p14:tracePt t="78622" x="2128838" y="2638425"/>
          <p14:tracePt t="78629" x="2147888" y="2638425"/>
          <p14:tracePt t="78637" x="2160588" y="2638425"/>
          <p14:tracePt t="78643" x="2173288" y="2638425"/>
          <p14:tracePt t="78649" x="2185988" y="2638425"/>
          <p14:tracePt t="78656" x="2192338" y="2632075"/>
          <p14:tracePt t="78663" x="2205038" y="2632075"/>
          <p14:tracePt t="78671" x="2224088" y="2632075"/>
          <p14:tracePt t="78676" x="2230438" y="2632075"/>
          <p14:tracePt t="78684" x="2243138" y="2632075"/>
          <p14:tracePt t="78690" x="2262188" y="2632075"/>
          <p14:tracePt t="78696" x="2281238" y="2632075"/>
          <p14:tracePt t="78705" x="2287588" y="2632075"/>
          <p14:tracePt t="78711" x="2306638" y="2632075"/>
          <p14:tracePt t="78717" x="2319338" y="2632075"/>
          <p14:tracePt t="78724" x="2325688" y="2632075"/>
          <p14:tracePt t="78731" x="2344738" y="2632075"/>
          <p14:tracePt t="78738" x="2357438" y="2632075"/>
          <p14:tracePt t="78744" x="2376488" y="2632075"/>
          <p14:tracePt t="78753" x="2389188" y="2625725"/>
          <p14:tracePt t="78758" x="2408238" y="2625725"/>
          <p14:tracePt t="78764" x="2427288" y="2625725"/>
          <p14:tracePt t="78772" x="2446338" y="2619375"/>
          <p14:tracePt t="78778" x="2465388" y="2619375"/>
          <p14:tracePt t="78787" x="2490788" y="2619375"/>
          <p14:tracePt t="78792" x="2509838" y="2619375"/>
          <p14:tracePt t="78799" x="2536825" y="2613025"/>
          <p14:tracePt t="78807" x="2581275" y="2613025"/>
          <p14:tracePt t="78812" x="2638425" y="2606675"/>
          <p14:tracePt t="78820" x="2676525" y="2606675"/>
          <p14:tracePt t="78826" x="2740025" y="2606675"/>
          <p14:tracePt t="78834" x="2784475" y="2600325"/>
          <p14:tracePt t="78840" x="2841625" y="2600325"/>
          <p14:tracePt t="78847" x="2905125" y="2593975"/>
          <p14:tracePt t="78854" x="2949575" y="2581275"/>
          <p14:tracePt t="78860" x="3001963" y="2581275"/>
          <p14:tracePt t="78866" x="3046413" y="2581275"/>
          <p14:tracePt t="78873" x="3109913" y="2581275"/>
          <p14:tracePt t="78880" x="3173413" y="2581275"/>
          <p14:tracePt t="78888" x="3236913" y="2581275"/>
          <p14:tracePt t="78894" x="3300413" y="2587625"/>
          <p14:tracePt t="78901" x="3357563" y="2587625"/>
          <p14:tracePt t="78907" x="3414713" y="2600325"/>
          <p14:tracePt t="78914" x="3467100" y="2600325"/>
          <p14:tracePt t="78921" x="3524250" y="2606675"/>
          <p14:tracePt t="78928" x="3568700" y="2619375"/>
          <p14:tracePt t="78937" x="3613150" y="2638425"/>
          <p14:tracePt t="78942" x="3657600" y="2644775"/>
          <p14:tracePt t="78948" x="3721100" y="2663825"/>
          <p14:tracePt t="78957" x="3790950" y="2689225"/>
          <p14:tracePt t="78962" x="3867150" y="2720975"/>
          <p14:tracePt t="78970" x="3925888" y="2746375"/>
          <p14:tracePt t="78975" x="4002088" y="2771775"/>
          <p14:tracePt t="78982" x="4052888" y="2798763"/>
          <p14:tracePt t="78989" x="4097338" y="2824163"/>
          <p14:tracePt t="78996" x="4141788" y="2843213"/>
          <p14:tracePt t="79004" x="4179888" y="2862263"/>
          <p14:tracePt t="79009" x="4217988" y="2881313"/>
          <p14:tracePt t="79016" x="4262438" y="2906713"/>
          <p14:tracePt t="79023" x="4319588" y="2938463"/>
          <p14:tracePt t="79030" x="4359275" y="2970213"/>
          <p14:tracePt t="79038" x="4429125" y="2995613"/>
          <p14:tracePt t="79043" x="4524375" y="3040063"/>
          <p14:tracePt t="79050" x="4619625" y="3065463"/>
          <p14:tracePt t="79057" x="4721225" y="3097213"/>
          <p14:tracePt t="79064" x="4784725" y="3116263"/>
          <p14:tracePt t="79072" x="4824413" y="3128963"/>
          <p14:tracePt t="79077" x="4862513" y="3154363"/>
          <p14:tracePt t="79085" x="4887913" y="3167063"/>
          <p14:tracePt t="79091" x="4906963" y="3179763"/>
          <p14:tracePt t="79098" x="4913313" y="3186113"/>
          <p14:tracePt t="79105" x="4926013" y="3192463"/>
          <p14:tracePt t="79112" x="4945063" y="3205163"/>
          <p14:tracePt t="79120" x="4964113" y="3211513"/>
          <p14:tracePt t="79125" x="4964113" y="3251200"/>
          <p14:tracePt t="79132" x="4964113" y="3321050"/>
          <p14:tracePt t="79139" x="4964113" y="3409950"/>
          <p14:tracePt t="79146" x="4964113" y="3473450"/>
          <p14:tracePt t="79154" x="4964113" y="3530600"/>
          <p14:tracePt t="79160" x="4964113" y="3575050"/>
          <p14:tracePt t="79928" x="4945063" y="3600450"/>
          <p14:tracePt t="79934" x="4906963" y="3652838"/>
          <p14:tracePt t="79941" x="4868863" y="3690938"/>
          <p14:tracePt t="79948" x="4837113" y="3735388"/>
          <p14:tracePt t="79955" x="4805363" y="3773488"/>
          <p14:tracePt t="79962" x="4752975" y="3817938"/>
          <p14:tracePt t="79971" x="4721225" y="3862388"/>
          <p14:tracePt t="79976" x="4683125" y="3900488"/>
          <p14:tracePt t="79982" x="4645025" y="3932238"/>
          <p14:tracePt t="79989" x="4625975" y="3957638"/>
          <p14:tracePt t="79995" x="4587875" y="3989388"/>
          <p14:tracePt t="80003" x="4549775" y="4021138"/>
          <p14:tracePt t="80009" x="4511675" y="4052888"/>
          <p14:tracePt t="80016" x="4473575" y="4086225"/>
          <p14:tracePt t="80022" x="4448175" y="4098925"/>
          <p14:tracePt t="80030" x="4416425" y="4117975"/>
          <p14:tracePt t="80037" x="4391025" y="4130675"/>
          <p14:tracePt t="80043" x="4378325" y="4143375"/>
          <p14:tracePt t="80050" x="4352925" y="4149725"/>
          <p14:tracePt t="80057" x="4313238" y="4162425"/>
          <p14:tracePt t="80064" x="4287838" y="4168775"/>
          <p14:tracePt t="80071" x="4268788" y="4181475"/>
          <p14:tracePt t="80077" x="4249738" y="4187825"/>
          <p14:tracePt t="80086" x="4217988" y="4200525"/>
          <p14:tracePt t="80090" x="4192588" y="4213225"/>
          <p14:tracePt t="80097" x="4179888" y="4219575"/>
          <p14:tracePt t="80106" x="4154488" y="4232275"/>
          <p14:tracePt t="80111" x="4135438" y="4244975"/>
          <p14:tracePt t="80120" x="4116388" y="4251325"/>
          <p14:tracePt t="80125" x="4084638" y="4264025"/>
          <p14:tracePt t="80132" x="4059238" y="4276725"/>
          <p14:tracePt t="80138" x="4021138" y="4283075"/>
          <p14:tracePt t="80145" x="3976688" y="4308475"/>
          <p14:tracePt t="80154" x="3938588" y="4321175"/>
          <p14:tracePt t="80159" x="3894138" y="4327525"/>
          <p14:tracePt t="80166" x="3854450" y="4352925"/>
          <p14:tracePt t="80172" x="3835400" y="4352925"/>
          <p14:tracePt t="80179" x="3797300" y="4365625"/>
          <p14:tracePt t="80187" x="3765550" y="4371975"/>
          <p14:tracePt t="80193" x="3740150" y="4371975"/>
          <p14:tracePt t="80200" x="3714750" y="4378325"/>
          <p14:tracePt t="80206" x="3683000" y="4384675"/>
          <p14:tracePt t="80213" x="3657600" y="4384675"/>
          <p14:tracePt t="80221" x="3625850" y="4391025"/>
          <p14:tracePt t="80227" x="3581400" y="4397375"/>
          <p14:tracePt t="80233" x="3536950" y="4397375"/>
          <p14:tracePt t="80240" x="3486150" y="4403725"/>
          <p14:tracePt t="80248" x="3441700" y="4403725"/>
          <p14:tracePt t="80255" x="3376613" y="4403725"/>
          <p14:tracePt t="80261" x="3338513" y="4410075"/>
          <p14:tracePt t="80267" x="3300413" y="4410075"/>
          <p14:tracePt t="80274" x="3243263" y="4410075"/>
          <p14:tracePt t="80281" x="3198813" y="4410075"/>
          <p14:tracePt t="80288" x="3167063" y="4410075"/>
          <p14:tracePt t="80295" x="3135313" y="4410075"/>
          <p14:tracePt t="80304" x="3084513" y="4410075"/>
          <p14:tracePt t="80308" x="3052763" y="4410075"/>
          <p14:tracePt t="80315" x="3014663" y="4410075"/>
          <p14:tracePt t="80322" x="2976563" y="4410075"/>
          <p14:tracePt t="80329" x="2917825" y="4410075"/>
          <p14:tracePt t="80337" x="2854325" y="4410075"/>
          <p14:tracePt t="80342" x="2790825" y="4422775"/>
          <p14:tracePt t="80349" x="2727325" y="4422775"/>
          <p14:tracePt t="80356" x="2682875" y="4422775"/>
          <p14:tracePt t="80363" x="2632075" y="4429125"/>
          <p14:tracePt t="80370" x="2587625" y="4435475"/>
          <p14:tracePt t="80376" x="2549525" y="4435475"/>
          <p14:tracePt t="80383" x="2517775" y="4441825"/>
          <p14:tracePt t="80390" x="2471738" y="4441825"/>
          <p14:tracePt t="80397" x="2427288" y="4441825"/>
          <p14:tracePt t="80404" x="2401888" y="4448175"/>
          <p14:tracePt t="80410" x="2370138" y="4454525"/>
          <p14:tracePt t="80417" x="2325688" y="4454525"/>
          <p14:tracePt t="80425" x="2287588" y="4454525"/>
          <p14:tracePt t="80431" x="2249488" y="4460875"/>
          <p14:tracePt t="80438" x="2205038" y="4460875"/>
          <p14:tracePt t="80445" x="2154238" y="4460875"/>
          <p14:tracePt t="80453" x="2109788" y="4467225"/>
          <p14:tracePt t="80458" x="2065338" y="4467225"/>
          <p14:tracePt t="80465" x="2019300" y="4467225"/>
          <p14:tracePt t="80471" x="1974850" y="4479925"/>
          <p14:tracePt t="80478" x="1955800" y="4479925"/>
          <p14:tracePt t="80487" x="1930400" y="4479925"/>
          <p14:tracePt t="80492" x="1898650" y="4479925"/>
          <p14:tracePt t="80499" x="1866900" y="4479925"/>
          <p14:tracePt t="80506" x="1835150" y="4479925"/>
          <p14:tracePt t="80513" x="1809750" y="4479925"/>
          <p14:tracePt t="80521" x="1778000" y="4479925"/>
          <p14:tracePt t="80526" x="1739900" y="4479925"/>
          <p14:tracePt t="80533" x="1701800" y="4479925"/>
          <p14:tracePt t="80539" x="1663700" y="4479925"/>
          <p14:tracePt t="80546" x="1631950" y="4479925"/>
          <p14:tracePt t="80555" x="1585913" y="4479925"/>
          <p14:tracePt t="80560" x="1554163" y="4479925"/>
          <p14:tracePt t="80567" x="1516063" y="4479925"/>
          <p14:tracePt t="80574" x="1490663" y="4473575"/>
          <p14:tracePt t="80581" x="1458913" y="4473575"/>
          <p14:tracePt t="80588" x="1420813" y="4473575"/>
          <p14:tracePt t="80595" x="1382713" y="4473575"/>
          <p14:tracePt t="80604" x="1344613" y="4473575"/>
          <p14:tracePt t="80608" x="1325563" y="4473575"/>
          <p14:tracePt t="80615" x="1293813" y="4473575"/>
          <p14:tracePt t="80621" x="1262063" y="4473575"/>
          <p14:tracePt t="80629" x="1217613" y="4467225"/>
          <p14:tracePt t="80636" x="1179513" y="4467225"/>
          <p14:tracePt t="80642" x="1147763" y="4467225"/>
          <p14:tracePt t="80648" x="1120775" y="4460875"/>
          <p14:tracePt t="80655" x="1089025" y="4460875"/>
          <p14:tracePt t="80662" x="1057275" y="4448175"/>
          <p14:tracePt t="80671" x="1012825" y="4448175"/>
          <p14:tracePt t="80676" x="981075" y="4448175"/>
          <p14:tracePt t="80683" x="955675" y="4448175"/>
          <p14:tracePt t="80689" x="923925" y="4448175"/>
          <p14:tracePt t="80696" x="904875" y="4441825"/>
          <p14:tracePt t="80703" x="873125" y="4441825"/>
          <p14:tracePt t="80709" x="854075" y="4435475"/>
          <p14:tracePt t="80716" x="841375" y="4435475"/>
          <p14:tracePt t="80723" x="822325" y="4435475"/>
          <p14:tracePt t="80730" x="803275" y="4435475"/>
          <p14:tracePt t="80738" x="784225" y="4429125"/>
          <p14:tracePt t="80744" x="765175" y="4429125"/>
          <p14:tracePt t="80751" x="752475" y="4422775"/>
          <p14:tracePt t="80757" x="746125" y="4422775"/>
          <p14:tracePt t="80764" x="733425" y="4422775"/>
          <p14:tracePt t="80771" x="714375" y="4416425"/>
          <p14:tracePt t="80777" x="695325" y="4410075"/>
          <p14:tracePt t="80786" x="681038" y="4403725"/>
          <p14:tracePt t="80792" x="661988" y="4403725"/>
          <p14:tracePt t="80799" x="642938" y="4397375"/>
          <p14:tracePt t="80805" x="617538" y="4384675"/>
          <p14:tracePt t="80813" x="604838" y="4378325"/>
          <p14:tracePt t="80820" x="579438" y="4371975"/>
          <p14:tracePt t="80825" x="554038" y="4359275"/>
          <p14:tracePt t="80832" x="522288" y="4346575"/>
          <p14:tracePt t="80839" x="477838" y="4333875"/>
          <p14:tracePt t="80845" x="458788" y="4314825"/>
          <p14:tracePt t="80854" x="433388" y="4295775"/>
          <p14:tracePt t="80860" x="407988" y="4283075"/>
          <p14:tracePt t="80866" x="382588" y="4257675"/>
          <p14:tracePt t="80873" x="369888" y="4251325"/>
          <p14:tracePt t="80880" x="357188" y="4238625"/>
          <p14:tracePt t="80888" x="344488" y="4225925"/>
          <p14:tracePt t="80893" x="331788" y="4213225"/>
          <p14:tracePt t="80900" x="325438" y="4194175"/>
          <p14:tracePt t="80907" x="319088" y="4181475"/>
          <p14:tracePt t="80914" x="300038" y="4162425"/>
          <p14:tracePt t="80921" x="287338" y="4143375"/>
          <p14:tracePt t="80927" x="280988" y="4117975"/>
          <p14:tracePt t="80933" x="268288" y="4092575"/>
          <p14:tracePt t="80941" x="268288" y="4065588"/>
          <p14:tracePt t="80954" x="255588" y="4052888"/>
          <p14:tracePt t="80955" x="255588" y="4021138"/>
          <p14:tracePt t="80961" x="249238" y="3995738"/>
          <p14:tracePt t="80970" x="242888" y="3970338"/>
          <p14:tracePt t="80975" x="242888" y="3944938"/>
          <p14:tracePt t="80981" x="242888" y="3913188"/>
          <p14:tracePt t="80988" x="236538" y="3868738"/>
          <p14:tracePt t="80995" x="236538" y="3824288"/>
          <p14:tracePt t="81003" x="236538" y="3786188"/>
          <p14:tracePt t="81008" x="236538" y="3760788"/>
          <p14:tracePt t="81015" x="236538" y="3729038"/>
          <p14:tracePt t="81022" x="236538" y="3697288"/>
          <p14:tracePt t="81029" x="236538" y="3678238"/>
          <p14:tracePt t="81037" x="236538" y="3652838"/>
          <p14:tracePt t="81043" x="242888" y="3632200"/>
          <p14:tracePt t="81050" x="242888" y="3613150"/>
          <p14:tracePt t="81056" x="249238" y="3587750"/>
          <p14:tracePt t="81064" x="261938" y="3562350"/>
          <p14:tracePt t="81070" x="268288" y="3543300"/>
          <p14:tracePt t="81077" x="274638" y="3524250"/>
          <p14:tracePt t="81087" x="280988" y="3498850"/>
          <p14:tracePt t="81090" x="293688" y="3473450"/>
          <p14:tracePt t="81097" x="306388" y="3454400"/>
          <p14:tracePt t="81105" x="319088" y="3429000"/>
          <p14:tracePt t="81111" x="331788" y="3403600"/>
          <p14:tracePt t="81117" x="350838" y="3378200"/>
          <p14:tracePt t="81124" x="363538" y="3352800"/>
          <p14:tracePt t="81132" x="382588" y="3327400"/>
          <p14:tracePt t="81138" x="388938" y="3308350"/>
          <p14:tracePt t="81144" x="401638" y="3282950"/>
          <p14:tracePt t="81153" x="414338" y="3244850"/>
          <p14:tracePt t="81158" x="433388" y="3205163"/>
          <p14:tracePt t="81166" x="439738" y="3192463"/>
          <p14:tracePt t="81172" x="452438" y="3173413"/>
          <p14:tracePt t="81179" x="471488" y="3135313"/>
          <p14:tracePt t="81187" x="484188" y="3109913"/>
          <p14:tracePt t="81192" x="496888" y="3071813"/>
          <p14:tracePt t="81199" x="515938" y="3046413"/>
          <p14:tracePt t="81206" x="528638" y="3021013"/>
          <p14:tracePt t="81212" x="547688" y="3001963"/>
          <p14:tracePt t="81221" x="560388" y="2976563"/>
          <p14:tracePt t="81227" x="573088" y="2951163"/>
          <p14:tracePt t="81233" x="585788" y="2925763"/>
          <p14:tracePt t="81240" x="604838" y="2906713"/>
          <p14:tracePt t="81247" x="617538" y="2887663"/>
          <p14:tracePt t="81253" x="630238" y="2868613"/>
          <p14:tracePt t="81260" x="649288" y="2843213"/>
          <p14:tracePt t="81267" x="668338" y="2817813"/>
          <p14:tracePt t="81274" x="695325" y="2778125"/>
          <p14:tracePt t="81281" x="720725" y="2759075"/>
          <p14:tracePt t="81289" x="739775" y="2740025"/>
          <p14:tracePt t="81294" x="752475" y="2720975"/>
          <p14:tracePt t="81304" x="765175" y="2708275"/>
          <p14:tracePt t="81308" x="777875" y="2689225"/>
          <p14:tracePt t="81315" x="784225" y="2682875"/>
          <p14:tracePt t="81322" x="790575" y="2676525"/>
          <p14:tracePt t="81328" x="796925" y="2663825"/>
          <p14:tracePt t="81337" x="809625" y="2651125"/>
          <p14:tracePt t="81342" x="822325" y="2632075"/>
          <p14:tracePt t="81349" x="828675" y="2619375"/>
          <p14:tracePt t="81355" x="841375" y="2606675"/>
          <p14:tracePt t="81362" x="854075" y="2593975"/>
          <p14:tracePt t="81370" x="866775" y="2587625"/>
          <p14:tracePt t="81376" x="873125" y="2581275"/>
          <p14:tracePt t="81384" x="885825" y="2568575"/>
          <p14:tracePt t="81390" x="898525" y="2562225"/>
          <p14:tracePt t="81396" x="904875" y="2549525"/>
          <p14:tracePt t="81403" x="923925" y="2543175"/>
          <p14:tracePt t="81410" x="930275" y="2536825"/>
          <p14:tracePt t="81417" x="955675" y="2524125"/>
          <p14:tracePt t="81424" x="981075" y="2517775"/>
          <p14:tracePt t="81430" x="1006475" y="2505075"/>
          <p14:tracePt t="81438" x="1019175" y="2498725"/>
          <p14:tracePt t="81444" x="1050925" y="2492375"/>
          <p14:tracePt t="81451" x="1069975" y="2486025"/>
          <p14:tracePt t="81458" x="1089025" y="2479675"/>
          <p14:tracePt t="81465" x="1101725" y="2466975"/>
          <p14:tracePt t="81471" x="1120775" y="2460625"/>
          <p14:tracePt t="81479" x="1139825" y="2454275"/>
          <p14:tracePt t="81486" x="1160463" y="2454275"/>
          <p14:tracePt t="81492" x="1179513" y="2447925"/>
          <p14:tracePt t="81498" x="1198563" y="2441575"/>
          <p14:tracePt t="81505" x="1223963" y="2435225"/>
          <p14:tracePt t="81513" x="1249363" y="2435225"/>
          <p14:tracePt t="81520" x="1274763" y="2428875"/>
          <p14:tracePt t="81526" x="1293813" y="2422525"/>
          <p14:tracePt t="81533" x="1312863" y="2422525"/>
          <p14:tracePt t="81539" x="1344613" y="2416175"/>
          <p14:tracePt t="81546" x="1370013" y="2416175"/>
          <p14:tracePt t="81554" x="1389063" y="2409825"/>
          <p14:tracePt t="81560" x="1408113" y="2403475"/>
          <p14:tracePt t="81566" x="1427163" y="2403475"/>
          <p14:tracePt t="81573" x="1452563" y="2397125"/>
          <p14:tracePt t="81580" x="1471613" y="2390775"/>
          <p14:tracePt t="81587" x="1497013" y="2390775"/>
          <p14:tracePt t="81594" x="1516063" y="2390775"/>
          <p14:tracePt t="81600" x="1541463" y="2384425"/>
          <p14:tracePt t="81608" x="1566863" y="2378075"/>
          <p14:tracePt t="81615" x="1592263" y="2378075"/>
          <p14:tracePt t="81621" x="1606550" y="2378075"/>
          <p14:tracePt t="81627" x="1631950" y="2378075"/>
          <p14:tracePt t="81636" x="1663700" y="2378075"/>
          <p14:tracePt t="81641" x="1689100" y="2378075"/>
          <p14:tracePt t="81648" x="1714500" y="2378075"/>
          <p14:tracePt t="81655" x="1733550" y="2378075"/>
          <p14:tracePt t="81662" x="1758950" y="2384425"/>
          <p14:tracePt t="81670" x="1784350" y="2384425"/>
          <p14:tracePt t="81675" x="1803400" y="2384425"/>
          <p14:tracePt t="81682" x="1816100" y="2390775"/>
          <p14:tracePt t="81689" x="1835150" y="2397125"/>
          <p14:tracePt t="81695" x="1860550" y="2403475"/>
          <p14:tracePt t="81703" x="1879600" y="2409825"/>
          <p14:tracePt t="81709" x="1892300" y="2409825"/>
          <p14:tracePt t="81716" x="1898650" y="2409825"/>
          <p14:tracePt t="81724" x="1911350" y="2416175"/>
          <p14:tracePt t="81730" x="1930400" y="2422525"/>
          <p14:tracePt t="81738" x="1930400" y="2428875"/>
          <p14:tracePt t="81743" x="1943100" y="2435225"/>
          <p14:tracePt t="81750" x="1955800" y="2435225"/>
          <p14:tracePt t="81757" x="1962150" y="2441575"/>
          <p14:tracePt t="81764" x="1974850" y="2447925"/>
          <p14:tracePt t="81771" x="1987550" y="2454275"/>
          <p14:tracePt t="81778" x="2000250" y="2466975"/>
          <p14:tracePt t="81786" x="2012950" y="2473325"/>
          <p14:tracePt t="81791" x="2032000" y="2479675"/>
          <p14:tracePt t="81798" x="2044700" y="2479675"/>
          <p14:tracePt t="81805" x="2051050" y="2486025"/>
          <p14:tracePt t="81812" x="2065338" y="2486025"/>
          <p14:tracePt t="81820" x="2078038" y="2492375"/>
          <p14:tracePt t="81825" x="2084388" y="2492375"/>
          <p14:tracePt t="81832" x="2103438" y="2498725"/>
          <p14:tracePt t="81838" x="2116138" y="2505075"/>
          <p14:tracePt t="81845" x="2128838" y="2505075"/>
          <p14:tracePt t="81854" x="2141538" y="2511425"/>
          <p14:tracePt t="81859" x="2160588" y="2517775"/>
          <p14:tracePt t="81866" x="2166938" y="2524125"/>
          <p14:tracePt t="81873" x="2185988" y="2524125"/>
          <p14:tracePt t="81880" x="2205038" y="2530475"/>
          <p14:tracePt t="81886" x="2217738" y="2530475"/>
          <p14:tracePt t="81894" x="2230438" y="2536825"/>
          <p14:tracePt t="81900" x="2255838" y="2543175"/>
          <p14:tracePt t="81906" x="2274888" y="2549525"/>
          <p14:tracePt t="81913" x="2287588" y="2549525"/>
          <p14:tracePt t="81920" x="2312988" y="2562225"/>
          <p14:tracePt t="81927" x="2325688" y="2568575"/>
          <p14:tracePt t="81936" x="2332038" y="2574925"/>
          <p14:tracePt t="81954" x="2344738" y="2574925"/>
          <p14:tracePt t="81955" x="2351088" y="2581275"/>
          <p14:tracePt t="81961" x="2357438" y="2581275"/>
          <p14:tracePt t="81981" x="2363788" y="2581275"/>
          <p14:tracePt t="81988" x="2370138" y="2587625"/>
          <p14:tracePt t="82016" x="2376488" y="2587625"/>
          <p14:tracePt t="82042" x="2382838" y="2587625"/>
          <p14:tracePt t="82056" x="2389188" y="2587625"/>
          <p14:tracePt t="82076" x="2389188" y="2593975"/>
          <p14:tracePt t="87660" x="2370138" y="2593975"/>
          <p14:tracePt t="87667" x="2319338" y="2593975"/>
          <p14:tracePt t="87674" x="2281238" y="2593975"/>
          <p14:tracePt t="87680" x="2230438" y="2600325"/>
          <p14:tracePt t="87687" x="2166938" y="2606675"/>
          <p14:tracePt t="87695" x="2103438" y="2606675"/>
          <p14:tracePt t="87703" x="2012950" y="2625725"/>
          <p14:tracePt t="87708" x="1924050" y="2644775"/>
          <p14:tracePt t="87715" x="1841500" y="2651125"/>
          <p14:tracePt t="87721" x="1714500" y="2689225"/>
          <p14:tracePt t="87728" x="1619250" y="2708275"/>
          <p14:tracePt t="87736" x="1535113" y="2733675"/>
          <p14:tracePt t="87741" x="1465263" y="2765425"/>
          <p14:tracePt t="87749" x="1420813" y="2792413"/>
          <p14:tracePt t="87755" x="1382713" y="2824163"/>
          <p14:tracePt t="87762" x="1363663" y="2843213"/>
          <p14:tracePt t="87769" x="1331913" y="2862263"/>
          <p14:tracePt t="87775" x="1312863" y="2900363"/>
          <p14:tracePt t="87783" x="1268413" y="2944813"/>
          <p14:tracePt t="87789" x="1236663" y="3001963"/>
          <p14:tracePt t="87796" x="1211263" y="3059113"/>
          <p14:tracePt t="87804" x="1179513" y="3148013"/>
          <p14:tracePt t="87809" x="1154113" y="3244850"/>
          <p14:tracePt t="87818" x="1108075" y="3333750"/>
          <p14:tracePt t="87824" x="1069975" y="3460750"/>
          <p14:tracePt t="87830" x="1031875" y="3575050"/>
          <p14:tracePt t="87838" x="993775" y="3671888"/>
          <p14:tracePt t="87843" x="981075" y="3748088"/>
          <p14:tracePt t="87853" x="955675" y="3824288"/>
          <p14:tracePt t="87857" x="936625" y="3887788"/>
          <p14:tracePt t="87864" x="917575" y="3957638"/>
          <p14:tracePt t="87871" x="904875" y="4014788"/>
          <p14:tracePt t="87877" x="898525" y="4046538"/>
          <p14:tracePt t="87886" x="892175" y="4092575"/>
          <p14:tracePt t="87891" x="892175" y="4137025"/>
          <p14:tracePt t="87898" x="892175" y="4168775"/>
          <p14:tracePt t="87905" x="885825" y="4200525"/>
          <p14:tracePt t="87911" x="885825" y="4232275"/>
          <p14:tracePt t="87921" x="885825" y="4257675"/>
          <p14:tracePt t="87924" x="885825" y="4289425"/>
          <p14:tracePt t="87932" x="885825" y="4314825"/>
          <p14:tracePt t="87938" x="885825" y="4327525"/>
          <p14:tracePt t="87953" x="885825" y="4359275"/>
          <p14:tracePt t="87960" x="885825" y="4371975"/>
          <p14:tracePt t="87966" x="885825" y="4378325"/>
          <p14:tracePt t="87973" x="885825" y="4397375"/>
          <p14:tracePt t="87979" x="885825" y="4410075"/>
          <p14:tracePt t="87987" x="892175" y="4410075"/>
          <p14:tracePt t="87993" x="892175" y="4416425"/>
          <p14:tracePt t="88000" x="892175" y="4422775"/>
          <p14:tracePt t="88585" x="911225" y="4422775"/>
          <p14:tracePt t="88592" x="962025" y="4410075"/>
          <p14:tracePt t="88599" x="1025525" y="4397375"/>
          <p14:tracePt t="88605" x="1076325" y="4397375"/>
          <p14:tracePt t="88613" x="1133475" y="4397375"/>
          <p14:tracePt t="88620" x="1204913" y="4397375"/>
          <p14:tracePt t="88626" x="1268413" y="4397375"/>
          <p14:tracePt t="88633" x="1325563" y="4397375"/>
          <p14:tracePt t="88639" x="1376363" y="4397375"/>
          <p14:tracePt t="88646" x="1414463" y="4397375"/>
          <p14:tracePt t="88654" x="1433513" y="4403725"/>
          <p14:tracePt t="88660" x="1458913" y="4403725"/>
          <p14:tracePt t="88666" x="1477963" y="4403725"/>
          <p14:tracePt t="88673" x="1497013" y="4403725"/>
          <p14:tracePt t="88680" x="1509713" y="4410075"/>
          <p14:tracePt t="88687" x="1528763" y="4410075"/>
          <p14:tracePt t="88693" x="1541463" y="4410075"/>
          <p14:tracePt t="88703" x="1547813" y="4410075"/>
          <p14:tracePt t="88707" x="1566863" y="4410075"/>
          <p14:tracePt t="88714" x="1573213" y="4410075"/>
          <p14:tracePt t="88721" x="1585913" y="4410075"/>
          <p14:tracePt t="88727" x="1606550" y="4410075"/>
          <p14:tracePt t="88736" x="1612900" y="4410075"/>
          <p14:tracePt t="88741" x="1631950" y="4410075"/>
          <p14:tracePt t="88748" x="1638300" y="4410075"/>
          <p14:tracePt t="88754" x="1644650" y="4410075"/>
          <p14:tracePt t="88762" x="1657350" y="4410075"/>
          <p14:tracePt t="88770" x="1663700" y="4410075"/>
          <p14:tracePt t="88775" x="1670050" y="4410075"/>
          <p14:tracePt t="88783" x="1682750" y="4410075"/>
          <p14:tracePt t="88795" x="1701800" y="4410075"/>
          <p14:tracePt t="88803" x="1708150" y="4410075"/>
          <p14:tracePt t="88809" x="1727200" y="4410075"/>
          <p14:tracePt t="88816" x="1746250" y="4416425"/>
          <p14:tracePt t="88823" x="1752600" y="4416425"/>
          <p14:tracePt t="88830" x="1765300" y="4416425"/>
          <p14:tracePt t="88837" x="1790700" y="4416425"/>
          <p14:tracePt t="88843" x="1803400" y="4416425"/>
          <p14:tracePt t="88852" x="1822450" y="4416425"/>
          <p14:tracePt t="88857" x="1854200" y="4422775"/>
          <p14:tracePt t="88863" x="1873250" y="4422775"/>
          <p14:tracePt t="88870" x="1911350" y="4422775"/>
          <p14:tracePt t="88878" x="1949450" y="4422775"/>
          <p14:tracePt t="88885" x="1993900" y="4422775"/>
          <p14:tracePt t="88891" x="2038350" y="4410075"/>
          <p14:tracePt t="88898" x="2097088" y="4384675"/>
          <p14:tracePt t="88904" x="2128838" y="4371975"/>
          <p14:tracePt t="88911" x="2185988" y="4346575"/>
          <p14:tracePt t="88919" x="2230438" y="4333875"/>
          <p14:tracePt t="88925" x="2262188" y="4321175"/>
          <p14:tracePt t="88936" x="2293938" y="4302125"/>
          <p14:tracePt t="88938" x="2332038" y="4289425"/>
          <p14:tracePt t="88945" x="2363788" y="4283075"/>
          <p14:tracePt t="88952" x="2389188" y="4276725"/>
          <p14:tracePt t="88959" x="2414588" y="4264025"/>
          <p14:tracePt t="88966" x="2446338" y="4264025"/>
          <p14:tracePt t="88972" x="2484438" y="4257675"/>
          <p14:tracePt t="88980" x="2509838" y="4251325"/>
          <p14:tracePt t="88986" x="2543175" y="4251325"/>
          <p14:tracePt t="88993" x="2574925" y="4244975"/>
          <p14:tracePt t="88999" x="2593975" y="4244975"/>
          <p14:tracePt t="89007" x="2613025" y="4244975"/>
          <p14:tracePt t="89013" x="2644775" y="4244975"/>
          <p14:tracePt t="89020" x="2663825" y="4244975"/>
          <p14:tracePt t="89027" x="2676525" y="4238625"/>
          <p14:tracePt t="89035" x="2689225" y="4238625"/>
          <p14:tracePt t="89040" x="2701925" y="4238625"/>
          <p14:tracePt t="89047" x="2727325" y="4238625"/>
          <p14:tracePt t="89054" x="2740025" y="4232275"/>
          <p14:tracePt t="89060" x="2752725" y="4232275"/>
          <p14:tracePt t="89069" x="2771775" y="4232275"/>
          <p14:tracePt t="89074" x="2790825" y="4225925"/>
          <p14:tracePt t="89081" x="2816225" y="4219575"/>
          <p14:tracePt t="89088" x="2828925" y="4219575"/>
          <p14:tracePt t="89095" x="2854325" y="4213225"/>
          <p14:tracePt t="89102" x="2879725" y="4213225"/>
          <p14:tracePt t="89108" x="2905125" y="4206875"/>
          <p14:tracePt t="89115" x="2911475" y="4206875"/>
          <p14:tracePt t="89123" x="2930525" y="4206875"/>
          <p14:tracePt t="89129" x="2949575" y="4206875"/>
          <p14:tracePt t="89136" x="2955925" y="4206875"/>
          <p14:tracePt t="89143" x="2976563" y="4206875"/>
          <p14:tracePt t="89149" x="2989263" y="4206875"/>
          <p14:tracePt t="89156" x="3001963" y="4200525"/>
          <p14:tracePt t="89163" x="3021013" y="4200525"/>
          <p14:tracePt t="89170" x="3040063" y="4200525"/>
          <p14:tracePt t="89177" x="3059113" y="4194175"/>
          <p14:tracePt t="89185" x="3084513" y="4194175"/>
          <p14:tracePt t="89190" x="3097213" y="4194175"/>
          <p14:tracePt t="89197" x="3122613" y="4187825"/>
          <p14:tracePt t="89204" x="3135313" y="4187825"/>
          <p14:tracePt t="89211" x="3154363" y="4187825"/>
          <p14:tracePt t="89219" x="3179763" y="4187825"/>
          <p14:tracePt t="89224" x="3192463" y="4187825"/>
          <p14:tracePt t="89231" x="3205163" y="4187825"/>
          <p14:tracePt t="89238" x="3230563" y="4187825"/>
          <p14:tracePt t="89244" x="3255963" y="4181475"/>
          <p14:tracePt t="89253" x="3262313" y="4181475"/>
          <p14:tracePt t="89258" x="3281363" y="4181475"/>
          <p14:tracePt t="89265" x="3294063" y="4175125"/>
          <p14:tracePt t="89272" x="3313113" y="4175125"/>
          <p14:tracePt t="89278" x="3332163" y="4168775"/>
          <p14:tracePt t="89286" x="3351213" y="4168775"/>
          <p14:tracePt t="89293" x="3376613" y="4168775"/>
          <p14:tracePt t="89299" x="3395663" y="4162425"/>
          <p14:tracePt t="89306" x="3414713" y="4162425"/>
          <p14:tracePt t="89313" x="3448050" y="4156075"/>
          <p14:tracePt t="89320" x="3467100" y="4149725"/>
          <p14:tracePt t="89326" x="3492500" y="4149725"/>
          <p14:tracePt t="89335" x="3505200" y="4143375"/>
          <p14:tracePt t="89340" x="3536950" y="4143375"/>
          <p14:tracePt t="89346" x="3575050" y="4137025"/>
          <p14:tracePt t="89354" x="3600450" y="4130675"/>
          <p14:tracePt t="89360" x="3651250" y="4130675"/>
          <p14:tracePt t="89369" x="3695700" y="4124325"/>
          <p14:tracePt t="89373" x="3740150" y="4124325"/>
          <p14:tracePt t="89380" x="3784600" y="4124325"/>
          <p14:tracePt t="89387" x="3822700" y="4124325"/>
          <p14:tracePt t="89394" x="3860800" y="4124325"/>
          <p14:tracePt t="89402" x="3879850" y="4124325"/>
          <p14:tracePt t="89407" x="3906838" y="4124325"/>
          <p14:tracePt t="89414" x="3925888" y="4124325"/>
          <p14:tracePt t="89421" x="3944938" y="4124325"/>
          <p14:tracePt t="89428" x="3951288" y="4124325"/>
          <p14:tracePt t="89436" x="3970338" y="4130675"/>
          <p14:tracePt t="89442" x="3976688" y="4130675"/>
          <p14:tracePt t="89448" x="3983038" y="4130675"/>
          <p14:tracePt t="89455" x="3995738" y="4130675"/>
          <p14:tracePt t="89463" x="3995738" y="4137025"/>
          <p14:tracePt t="89470" x="4008438" y="4137025"/>
          <p14:tracePt t="89475" x="4021138" y="4143375"/>
          <p14:tracePt t="89483" x="4027488" y="4143375"/>
          <p14:tracePt t="89489" x="4033838" y="4143375"/>
          <p14:tracePt t="89496" x="4040188" y="4143375"/>
          <p14:tracePt t="89518" x="4046538" y="4143375"/>
          <p14:tracePt t="89523" x="4052888" y="4143375"/>
          <p14:tracePt t="89537" x="4059238" y="4143375"/>
          <p14:tracePt t="89558" x="4059238" y="4149725"/>
          <p14:tracePt t="89571" x="4065588" y="4149725"/>
          <p14:tracePt t="89591" x="4071938" y="4149725"/>
          <p14:tracePt t="89844" x="4071938" y="4156075"/>
          <p14:tracePt t="90469" x="4071938" y="4098925"/>
          <p14:tracePt t="90475" x="4059238" y="3989388"/>
          <p14:tracePt t="90485" x="4059238" y="3919538"/>
          <p14:tracePt t="90489" x="4040188" y="3830638"/>
          <p14:tracePt t="90496" x="4033838" y="3773488"/>
          <p14:tracePt t="90503" x="4033838" y="3735388"/>
          <p14:tracePt t="90510" x="4021138" y="3697288"/>
          <p14:tracePt t="90518" x="4021138" y="3671888"/>
          <p14:tracePt t="90523" x="4014788" y="3652838"/>
          <p14:tracePt t="90530" x="4014788" y="3638550"/>
          <p14:tracePt t="90537" x="4008438" y="3619500"/>
          <p14:tracePt t="90543" x="3995738" y="3594100"/>
          <p14:tracePt t="90552" x="3989388" y="3562350"/>
          <p14:tracePt t="90557" x="3976688" y="3530600"/>
          <p14:tracePt t="90564" x="3951288" y="3498850"/>
          <p14:tracePt t="90570" x="3932238" y="3460750"/>
          <p14:tracePt t="90577" x="3906838" y="3429000"/>
          <p14:tracePt t="90585" x="3887788" y="3403600"/>
          <p14:tracePt t="90591" x="3867150" y="3365500"/>
          <p14:tracePt t="90598" x="3835400" y="3321050"/>
          <p14:tracePt t="90605" x="3803650" y="3282950"/>
          <p14:tracePt t="90612" x="3771900" y="3244850"/>
          <p14:tracePt t="90619" x="3752850" y="3205163"/>
          <p14:tracePt t="90625" x="3727450" y="3179763"/>
          <p14:tracePt t="90632" x="3695700" y="3141663"/>
          <p14:tracePt t="90639" x="3670300" y="3103563"/>
          <p14:tracePt t="90645" x="3638550" y="3078163"/>
          <p14:tracePt t="90653" x="3600450" y="3040063"/>
          <p14:tracePt t="90659" x="3562350" y="3008313"/>
          <p14:tracePt t="90666" x="3517900" y="2976563"/>
          <p14:tracePt t="90673" x="3479800" y="2957513"/>
          <p14:tracePt t="90679" x="3441700" y="2932113"/>
          <p14:tracePt t="90687" x="3421063" y="2913063"/>
          <p14:tracePt t="90694" x="3376613" y="2894013"/>
          <p14:tracePt t="90702" x="3357563" y="2874963"/>
          <p14:tracePt t="90707" x="3344863" y="2862263"/>
          <p14:tracePt t="90714" x="3325813" y="2843213"/>
          <p14:tracePt t="90720" x="3313113" y="2836863"/>
          <p14:tracePt t="90727" x="3306763" y="2830513"/>
          <p14:tracePt t="90736" x="3294063" y="2817813"/>
          <p14:tracePt t="90740" x="3287713" y="2811463"/>
          <p14:tracePt t="90747" x="3281363" y="2805113"/>
          <p14:tracePt t="91115" x="3275013" y="2771775"/>
          <p14:tracePt t="91121" x="3268663" y="2746375"/>
          <p14:tracePt t="91128" x="3243263" y="2708275"/>
          <p14:tracePt t="91136" x="3224213" y="2682875"/>
          <p14:tracePt t="91142" x="3192463" y="2644775"/>
          <p14:tracePt t="91148" x="3154363" y="2613025"/>
          <p14:tracePt t="91155" x="3084513" y="2562225"/>
          <p14:tracePt t="91163" x="3021013" y="2505075"/>
          <p14:tracePt t="91171" x="2955925" y="2460625"/>
          <p14:tracePt t="91176" x="2917825" y="2428875"/>
          <p14:tracePt t="91185" x="2873375" y="2390775"/>
          <p14:tracePt t="91190" x="2841625" y="2371725"/>
          <p14:tracePt t="91197" x="2803525" y="2338388"/>
          <p14:tracePt t="91204" x="2759075" y="2306638"/>
          <p14:tracePt t="91210" x="2708275" y="2274888"/>
          <p14:tracePt t="91218" x="2644775" y="2236788"/>
          <p14:tracePt t="91223" x="2555875" y="2205038"/>
          <p14:tracePt t="91231" x="2459038" y="2166938"/>
          <p14:tracePt t="91237" x="2357438" y="2135188"/>
          <p14:tracePt t="91245" x="2281238" y="2097088"/>
          <p14:tracePt t="91252" x="2211388" y="2065338"/>
          <p14:tracePt t="91257" x="2166938" y="2039938"/>
          <p14:tracePt t="91264" x="2116138" y="2008188"/>
          <p14:tracePt t="91271" x="2084388" y="1995488"/>
          <p14:tracePt t="91278" x="2044700" y="1976438"/>
          <p14:tracePt t="91285" x="2006600" y="1951038"/>
          <p14:tracePt t="91292" x="1981200" y="1938338"/>
          <p14:tracePt t="91298" x="1943100" y="1924050"/>
          <p14:tracePt t="91305" x="1930400" y="1911350"/>
          <p14:tracePt t="91313" x="1905000" y="1898650"/>
          <p14:tracePt t="91320" x="1885950" y="1892300"/>
          <p14:tracePt t="91325" x="1866900" y="1879600"/>
          <p14:tracePt t="91333" x="1854200" y="1873250"/>
          <p14:tracePt t="91339" x="1847850" y="1860550"/>
          <p14:tracePt t="91346" x="1828800" y="1860550"/>
          <p14:tracePt t="91353" x="1816100" y="1854200"/>
          <p14:tracePt t="91359" x="1797050" y="1847850"/>
          <p14:tracePt t="91366" x="1784350" y="1841500"/>
          <p14:tracePt t="91374" x="1771650" y="1828800"/>
          <p14:tracePt t="91380" x="1752600" y="1822450"/>
          <p14:tracePt t="91388" x="1733550" y="1816100"/>
          <p14:tracePt t="91394" x="1720850" y="1809750"/>
          <p14:tracePt t="91402" x="1701800" y="1803400"/>
          <p14:tracePt t="91407" x="1676400" y="1790700"/>
          <p14:tracePt t="91415" x="1651000" y="1790700"/>
          <p14:tracePt t="91421" x="1619250" y="1784350"/>
          <p14:tracePt t="91427" x="1592263" y="1784350"/>
          <p14:tracePt t="91436" x="1566863" y="1784350"/>
          <p14:tracePt t="91441" x="1547813" y="1784350"/>
          <p14:tracePt t="91448" x="1528763" y="1784350"/>
          <p14:tracePt t="91454" x="1497013" y="1784350"/>
          <p14:tracePt t="91462" x="1471613" y="1784350"/>
          <p14:tracePt t="91470" x="1452563" y="1784350"/>
          <p14:tracePt t="91475" x="1408113" y="1778000"/>
          <p14:tracePt t="91482" x="1363663" y="1778000"/>
          <p14:tracePt t="91489" x="1319213" y="1771650"/>
          <p14:tracePt t="91495" x="1287463" y="1771650"/>
          <p14:tracePt t="91503" x="1255713" y="1765300"/>
          <p14:tracePt t="91509" x="1211263" y="1758950"/>
          <p14:tracePt t="91516" x="1185863" y="1752600"/>
          <p14:tracePt t="91523" x="1166813" y="1746250"/>
          <p14:tracePt t="91529" x="1139825" y="1739900"/>
          <p14:tracePt t="91536" x="1133475" y="1739900"/>
          <p14:tracePt t="91543" x="1114425" y="1733550"/>
          <p14:tracePt t="91553" x="1101725" y="1733550"/>
          <p14:tracePt t="91556" x="1089025" y="1727200"/>
          <p14:tracePt t="91563" x="1076325" y="1727200"/>
          <p14:tracePt t="91570" x="1063625" y="1727200"/>
          <p14:tracePt t="91577" x="1057275" y="1727200"/>
          <p14:tracePt t="91586" x="1044575" y="1727200"/>
          <p14:tracePt t="91591" x="1031875" y="1727200"/>
          <p14:tracePt t="91597" x="1019175" y="1727200"/>
          <p14:tracePt t="91604" x="1000125" y="1727200"/>
          <p14:tracePt t="91611" x="981075" y="1733550"/>
          <p14:tracePt t="91618" x="968375" y="1746250"/>
          <p14:tracePt t="91624" x="955675" y="1752600"/>
          <p14:tracePt t="91631" x="936625" y="1765300"/>
          <p14:tracePt t="91638" x="917575" y="1771650"/>
          <p14:tracePt t="91645" x="904875" y="1778000"/>
          <p14:tracePt t="91653" x="892175" y="1784350"/>
          <p14:tracePt t="91658" x="885825" y="1797050"/>
          <p14:tracePt t="91666" x="879475" y="1803400"/>
          <p14:tracePt t="91679" x="873125" y="1803400"/>
          <p14:tracePt t="91693" x="866775" y="1803400"/>
          <p14:tracePt t="91706" x="860425" y="1803400"/>
          <p14:tracePt t="91720" x="847725" y="1803400"/>
          <p14:tracePt t="91727" x="828675" y="1809750"/>
          <p14:tracePt t="91735" x="809625" y="1816100"/>
          <p14:tracePt t="91740" x="790575" y="1816100"/>
          <p14:tracePt t="91747" x="771525" y="1822450"/>
          <p14:tracePt t="91754" x="765175" y="1822450"/>
          <p14:tracePt t="91761" x="752475" y="1822450"/>
          <p14:tracePt t="91770" x="746125" y="1822450"/>
          <p14:tracePt t="91788" x="739775" y="1822450"/>
          <p14:tracePt t="91808" x="733425" y="1822450"/>
          <p14:tracePt t="91822" x="727075" y="1822450"/>
          <p14:tracePt t="91829" x="720725" y="1828800"/>
          <p14:tracePt t="91837" x="695325" y="1841500"/>
          <p14:tracePt t="91842" x="655638" y="1854200"/>
          <p14:tracePt t="91849" x="630238" y="1873250"/>
          <p14:tracePt t="91856" x="604838" y="1892300"/>
          <p14:tracePt t="91863" x="585788" y="1898650"/>
          <p14:tracePt t="91870" x="566738" y="1905000"/>
          <p14:tracePt t="91876" x="554038" y="1917700"/>
          <p14:tracePt t="91884" x="528638" y="1931988"/>
          <p14:tracePt t="91890" x="503238" y="1951038"/>
          <p14:tracePt t="91896" x="477838" y="1982788"/>
          <p14:tracePt t="91904" x="439738" y="2014538"/>
          <p14:tracePt t="91910" x="407988" y="2033588"/>
          <p14:tracePt t="91919" x="388938" y="2058988"/>
          <p14:tracePt t="91924" x="369888" y="2078038"/>
          <p14:tracePt t="91931" x="350838" y="2097088"/>
          <p14:tracePt t="91937" x="325438" y="2116138"/>
          <p14:tracePt t="91945" x="312738" y="2135188"/>
          <p14:tracePt t="91953" x="293688" y="2154238"/>
          <p14:tracePt t="91958" x="287338" y="2166938"/>
          <p14:tracePt t="91965" x="268288" y="2198688"/>
          <p14:tracePt t="91972" x="249238" y="2217738"/>
          <p14:tracePt t="91979" x="236538" y="2236788"/>
          <p14:tracePt t="91987" x="230188" y="2243138"/>
          <p14:tracePt t="91992" x="230188" y="2262188"/>
          <p14:tracePt t="91999" x="222250" y="2274888"/>
          <p14:tracePt t="92018" x="209550" y="2306638"/>
          <p14:tracePt t="92020" x="203200" y="2332038"/>
          <p14:tracePt t="92026" x="190500" y="2351088"/>
          <p14:tracePt t="92036" x="190500" y="2371725"/>
          <p14:tracePt t="92039" x="177800" y="2384425"/>
          <p14:tracePt t="92047" x="177800" y="2390775"/>
          <p14:tracePt t="92053" x="171450" y="2403475"/>
          <p14:tracePt t="92060" x="171450" y="2409825"/>
          <p14:tracePt t="92068" x="171450" y="2416175"/>
          <p14:tracePt t="92080" x="165100" y="2422525"/>
          <p14:tracePt t="92087" x="165100" y="2428875"/>
          <p14:tracePt t="92094" x="165100" y="2435225"/>
          <p14:tracePt t="92102" x="165100" y="2441575"/>
          <p14:tracePt t="92121" x="165100" y="2447925"/>
          <p14:tracePt t="92128" x="165100" y="2454275"/>
          <p14:tracePt t="92136" x="165100" y="2460625"/>
          <p14:tracePt t="92148" x="165100" y="2473325"/>
          <p14:tracePt t="92155" x="165100" y="2492375"/>
          <p14:tracePt t="92163" x="165100" y="2511425"/>
          <p14:tracePt t="92169" x="165100" y="2536825"/>
          <p14:tracePt t="92176" x="165100" y="2568575"/>
          <p14:tracePt t="92184" x="165100" y="2593975"/>
          <p14:tracePt t="92190" x="165100" y="2625725"/>
          <p14:tracePt t="92196" x="165100" y="2638425"/>
          <p14:tracePt t="92203" x="165100" y="2663825"/>
          <p14:tracePt t="92210" x="165100" y="2682875"/>
          <p14:tracePt t="92219" x="165100" y="2701925"/>
          <p14:tracePt t="92224" x="165100" y="2714625"/>
          <p14:tracePt t="92230" x="165100" y="2727325"/>
          <p14:tracePt t="92237" x="171450" y="2746375"/>
          <p14:tracePt t="92243" x="171450" y="2759075"/>
          <p14:tracePt t="92252" x="177800" y="2771775"/>
          <p14:tracePt t="92257" x="177800" y="2798763"/>
          <p14:tracePt t="92264" x="177800" y="2811463"/>
          <p14:tracePt t="92271" x="184150" y="2836863"/>
          <p14:tracePt t="92278" x="190500" y="2874963"/>
          <p14:tracePt t="92285" x="196850" y="2887663"/>
          <p14:tracePt t="92291" x="209550" y="2925763"/>
          <p14:tracePt t="92298" x="215900" y="2944813"/>
          <p14:tracePt t="92305" x="230188" y="2963863"/>
          <p14:tracePt t="92312" x="236538" y="2989263"/>
          <p14:tracePt t="92319" x="242888" y="3008313"/>
          <p14:tracePt t="92326" x="255588" y="3027363"/>
          <p14:tracePt t="92332" x="268288" y="3046413"/>
          <p14:tracePt t="92339" x="280988" y="3078163"/>
          <p14:tracePt t="92346" x="293688" y="3097213"/>
          <p14:tracePt t="92352" x="312738" y="3109913"/>
          <p14:tracePt t="92360" x="344488" y="3148013"/>
          <p14:tracePt t="92366" x="382588" y="3192463"/>
          <p14:tracePt t="92373" x="433388" y="3232150"/>
          <p14:tracePt t="92380" x="471488" y="3282950"/>
          <p14:tracePt t="92387" x="496888" y="3302000"/>
          <p14:tracePt t="92393" x="515938" y="3321050"/>
          <p14:tracePt t="92402" x="547688" y="3359150"/>
          <p14:tracePt t="92406" x="579438" y="3384550"/>
          <p14:tracePt t="92413" x="617538" y="3448050"/>
          <p14:tracePt t="92420" x="642938" y="3511550"/>
          <p14:tracePt t="92428" x="668338" y="3568700"/>
          <p14:tracePt t="92435" x="688975" y="3606800"/>
          <p14:tracePt t="92441" x="714375" y="3646488"/>
          <p14:tracePt t="92448" x="739775" y="3671888"/>
          <p14:tracePt t="92454" x="752475" y="3690938"/>
          <p14:tracePt t="92461" x="771525" y="3716338"/>
          <p14:tracePt t="92469" x="784225" y="3729038"/>
          <p14:tracePt t="92475" x="803275" y="3748088"/>
          <p14:tracePt t="92482" x="815975" y="3754438"/>
          <p14:tracePt t="92488" x="835025" y="3767138"/>
          <p14:tracePt t="92495" x="847725" y="3779838"/>
          <p14:tracePt t="92502" x="860425" y="3798888"/>
          <p14:tracePt t="92509" x="866775" y="3824288"/>
          <p14:tracePt t="92516" x="885825" y="3824288"/>
          <p14:tracePt t="92522" x="911225" y="3824288"/>
          <p14:tracePt t="92529" x="923925" y="3824288"/>
          <p14:tracePt t="92537" x="942975" y="3824288"/>
          <p14:tracePt t="92543" x="968375" y="3824288"/>
          <p14:tracePt t="92843" x="962025" y="3805238"/>
          <p14:tracePt t="92851" x="955675" y="3786188"/>
          <p14:tracePt t="92856" x="942975" y="3760788"/>
          <p14:tracePt t="92863" x="930275" y="3741738"/>
          <p14:tracePt t="92870" x="917575" y="3735388"/>
          <p14:tracePt t="92876" x="898525" y="3716338"/>
          <p14:tracePt t="92884" x="885825" y="3697288"/>
          <p14:tracePt t="92890" x="873125" y="3678238"/>
          <p14:tracePt t="92897" x="854075" y="3659188"/>
          <p14:tracePt t="92903" x="822325" y="3638550"/>
          <p14:tracePt t="92910" x="784225" y="3613150"/>
          <p14:tracePt t="92919" x="752475" y="3594100"/>
          <p14:tracePt t="92936" x="674688" y="3543300"/>
          <p14:tracePt t="92937" x="623888" y="3498850"/>
          <p14:tracePt t="92944" x="579438" y="3473450"/>
          <p14:tracePt t="92953" x="541338" y="3448050"/>
          <p14:tracePt t="92958" x="503238" y="3416300"/>
          <p14:tracePt t="92965" x="465138" y="3378200"/>
          <p14:tracePt t="92971" x="439738" y="3340100"/>
          <p14:tracePt t="92979" x="420688" y="3314700"/>
          <p14:tracePt t="92986" x="407988" y="3276600"/>
          <p14:tracePt t="92992" x="388938" y="3238500"/>
          <p14:tracePt t="92998" x="382588" y="3219450"/>
          <p14:tracePt t="93005" x="369888" y="3205163"/>
          <p14:tracePt t="93012" x="363538" y="3186113"/>
          <p14:tracePt t="93019" x="357188" y="3160713"/>
          <p14:tracePt t="93026" x="350838" y="3141663"/>
          <p14:tracePt t="93034" x="331788" y="3116263"/>
          <p14:tracePt t="93039" x="325438" y="3090863"/>
          <p14:tracePt t="93046" x="312738" y="3065463"/>
          <p14:tracePt t="93053" x="300038" y="3046413"/>
          <p14:tracePt t="93060" x="287338" y="3033713"/>
          <p14:tracePt t="93068" x="280988" y="3008313"/>
          <p14:tracePt t="93073" x="268288" y="2989263"/>
          <p14:tracePt t="93080" x="268288" y="2976563"/>
          <p14:tracePt t="93087" x="261938" y="2970213"/>
          <p14:tracePt t="93094" x="261938" y="2963863"/>
          <p14:tracePt t="93102" x="255588" y="2951163"/>
          <p14:tracePt t="93107" x="255588" y="2944813"/>
          <p14:tracePt t="93114" x="249238" y="2938463"/>
          <p14:tracePt t="93121" x="249238" y="2932113"/>
          <p14:tracePt t="93128" x="249238" y="2925763"/>
          <p14:tracePt t="93135" x="242888" y="2913063"/>
          <p14:tracePt t="93141" x="236538" y="2906713"/>
          <p14:tracePt t="93149" x="236538" y="2900363"/>
          <p14:tracePt t="93155" x="236538" y="2894013"/>
          <p14:tracePt t="93162" x="236538" y="2887663"/>
          <p14:tracePt t="93169" x="230188" y="2874963"/>
          <p14:tracePt t="93175" x="230188" y="2868613"/>
          <p14:tracePt t="93190" x="222250" y="2868613"/>
          <p14:tracePt t="93196" x="222250" y="2855913"/>
          <p14:tracePt t="93203" x="215900" y="2855913"/>
          <p14:tracePt t="93210" x="215900" y="2849563"/>
          <p14:tracePt t="93231" x="215900" y="2843213"/>
          <p14:tracePt t="93257" x="215900" y="2836863"/>
          <p14:tracePt t="93468" x="255588" y="2817813"/>
          <p14:tracePt t="93474" x="319088" y="2805113"/>
          <p14:tracePt t="93482" x="363538" y="2784475"/>
          <p14:tracePt t="93489" x="401638" y="2771775"/>
          <p14:tracePt t="93495" x="433388" y="2765425"/>
          <p14:tracePt t="93503" x="452438" y="2765425"/>
          <p14:tracePt t="93509" x="477838" y="2759075"/>
          <p14:tracePt t="93516" x="503238" y="2752725"/>
          <p14:tracePt t="93522" x="522288" y="2752725"/>
          <p14:tracePt t="93529" x="541338" y="2746375"/>
          <p14:tracePt t="93536" x="560388" y="2746375"/>
          <p14:tracePt t="93543" x="585788" y="2740025"/>
          <p14:tracePt t="93550" x="598488" y="2740025"/>
          <p14:tracePt t="93556" x="617538" y="2740025"/>
          <p14:tracePt t="93563" x="630238" y="2733675"/>
          <p14:tracePt t="93570" x="636588" y="2733675"/>
          <p14:tracePt t="93576" x="649288" y="2733675"/>
          <p14:tracePt t="93586" x="655638" y="2733675"/>
          <p14:tracePt t="93604" x="668338" y="2733675"/>
          <p14:tracePt t="93611" x="674688" y="2733675"/>
          <p14:tracePt t="93618" x="681038" y="2733675"/>
          <p14:tracePt t="93624" x="688975" y="2733675"/>
          <p14:tracePt t="93631" x="695325" y="2733675"/>
          <p14:tracePt t="93644" x="701675" y="2733675"/>
          <p14:tracePt t="93653" x="708025" y="2733675"/>
          <p14:tracePt t="93658" x="714375" y="2733675"/>
          <p14:tracePt t="93665" x="720725" y="2733675"/>
          <p14:tracePt t="93672" x="727075" y="2733675"/>
          <p14:tracePt t="93679" x="733425" y="2733675"/>
          <p14:tracePt t="93693" x="746125" y="2733675"/>
          <p14:tracePt t="93706" x="758825" y="2733675"/>
          <p14:tracePt t="93713" x="771525" y="2733675"/>
          <p14:tracePt t="93720" x="777875" y="2733675"/>
          <p14:tracePt t="93726" x="809625" y="2733675"/>
          <p14:tracePt t="93735" x="822325" y="2733675"/>
          <p14:tracePt t="93740" x="841375" y="2733675"/>
          <p14:tracePt t="93747" x="860425" y="2727325"/>
          <p14:tracePt t="93753" x="879475" y="2727325"/>
          <p14:tracePt t="93761" x="898525" y="2720975"/>
          <p14:tracePt t="93768" x="904875" y="2720975"/>
          <p14:tracePt t="93774" x="917575" y="2720975"/>
          <p14:tracePt t="93781" x="923925" y="2720975"/>
          <p14:tracePt t="93794" x="930275" y="2714625"/>
          <p14:tracePt t="93802" x="942975" y="2714625"/>
          <p14:tracePt t="93808" x="942975" y="2708275"/>
          <p14:tracePt t="93814" x="949325" y="2708275"/>
          <p14:tracePt t="93822" x="962025" y="2708275"/>
          <p14:tracePt t="93828" x="962025" y="2701925"/>
          <p14:tracePt t="93836" x="974725" y="2701925"/>
          <p14:tracePt t="93842" x="981075" y="2701925"/>
          <p14:tracePt t="93848" x="993775" y="2701925"/>
          <p14:tracePt t="93855" x="1006475" y="2701925"/>
          <p14:tracePt t="93870" x="1025525" y="2701925"/>
          <p14:tracePt t="93876" x="1031875" y="2701925"/>
          <p14:tracePt t="93885" x="1050925" y="2701925"/>
          <p14:tracePt t="93890" x="1069975" y="2701925"/>
          <p14:tracePt t="93896" x="1082675" y="2701925"/>
          <p14:tracePt t="93903" x="1101725" y="2701925"/>
          <p14:tracePt t="93910" x="1120775" y="2701925"/>
          <p14:tracePt t="93918" x="1139825" y="2701925"/>
          <p14:tracePt t="93923" x="1166813" y="2701925"/>
          <p14:tracePt t="93930" x="1185863" y="2701925"/>
          <p14:tracePt t="93937" x="1198563" y="2701925"/>
          <p14:tracePt t="93944" x="1223963" y="2701925"/>
          <p14:tracePt t="93953" x="1243013" y="2701925"/>
          <p14:tracePt t="93957" x="1262063" y="2701925"/>
          <p14:tracePt t="93964" x="1274763" y="2701925"/>
          <p14:tracePt t="93971" x="1293813" y="2701925"/>
          <p14:tracePt t="93978" x="1312863" y="2701925"/>
          <p14:tracePt t="93985" x="1325563" y="2701925"/>
          <p14:tracePt t="93992" x="1344613" y="2701925"/>
          <p14:tracePt t="93998" x="1363663" y="2701925"/>
          <p14:tracePt t="94005" x="1376363" y="2701925"/>
          <p14:tracePt t="94012" x="1395413" y="2701925"/>
          <p14:tracePt t="94020" x="1420813" y="2701925"/>
          <p14:tracePt t="94025" x="1433513" y="2701925"/>
          <p14:tracePt t="94032" x="1452563" y="2701925"/>
          <p14:tracePt t="94039" x="1471613" y="2701925"/>
          <p14:tracePt t="94046" x="1503363" y="2701925"/>
          <p14:tracePt t="94053" x="1509713" y="2701925"/>
          <p14:tracePt t="94060" x="1535113" y="2701925"/>
          <p14:tracePt t="94069" x="1554163" y="2701925"/>
          <p14:tracePt t="94073" x="1566863" y="2701925"/>
          <p14:tracePt t="94080" x="1585913" y="2701925"/>
          <p14:tracePt t="94087" x="1612900" y="2701925"/>
          <p14:tracePt t="94093" x="1625600" y="2701925"/>
          <p14:tracePt t="94101" x="1651000" y="2701925"/>
          <p14:tracePt t="94107" x="1676400" y="2701925"/>
          <p14:tracePt t="94114" x="1695450" y="2708275"/>
          <p14:tracePt t="94120" x="1714500" y="2708275"/>
          <p14:tracePt t="94127" x="1733550" y="2708275"/>
          <p14:tracePt t="94136" x="1752600" y="2708275"/>
          <p14:tracePt t="94141" x="1771650" y="2708275"/>
          <p14:tracePt t="94148" x="1790700" y="2708275"/>
          <p14:tracePt t="94155" x="1803400" y="2708275"/>
          <p14:tracePt t="94162" x="1816100" y="2708275"/>
          <p14:tracePt t="94169" x="1828800" y="2708275"/>
          <p14:tracePt t="94175" x="1847850" y="2708275"/>
          <p14:tracePt t="94186" x="1860550" y="2708275"/>
          <p14:tracePt t="94188" x="1879600" y="2708275"/>
          <p14:tracePt t="94195" x="1892300" y="2708275"/>
          <p14:tracePt t="94203" x="1905000" y="2708275"/>
          <p14:tracePt t="94209" x="1924050" y="2708275"/>
          <p14:tracePt t="94218" x="1943100" y="2708275"/>
          <p14:tracePt t="94223" x="1955800" y="2708275"/>
          <p14:tracePt t="94229" x="1974850" y="2708275"/>
          <p14:tracePt t="94236" x="1993900" y="2708275"/>
          <p14:tracePt t="94243" x="2019300" y="2708275"/>
          <p14:tracePt t="94252" x="2038350" y="2708275"/>
          <p14:tracePt t="94257" x="2058988" y="2708275"/>
          <p14:tracePt t="94263" x="2090738" y="2714625"/>
          <p14:tracePt t="94270" x="2122488" y="2714625"/>
          <p14:tracePt t="94277" x="2147888" y="2714625"/>
          <p14:tracePt t="94286" x="2166938" y="2720975"/>
          <p14:tracePt t="94291" x="2198688" y="2720975"/>
          <p14:tracePt t="94298" x="2230438" y="2727325"/>
          <p14:tracePt t="94304" x="2268538" y="2733675"/>
          <p14:tracePt t="94311" x="2312988" y="2746375"/>
          <p14:tracePt t="94319" x="2357438" y="2752725"/>
          <p14:tracePt t="94324" x="2408238" y="2759075"/>
          <p14:tracePt t="94334" x="2452688" y="2771775"/>
          <p14:tracePt t="94338" x="2497138" y="2778125"/>
          <p14:tracePt t="94345" x="2549525" y="2798763"/>
          <p14:tracePt t="94353" x="2581275" y="2805113"/>
          <p14:tracePt t="94359" x="2613025" y="2811463"/>
          <p14:tracePt t="94366" x="2670175" y="2830513"/>
          <p14:tracePt t="94373" x="2695575" y="2836863"/>
          <p14:tracePt t="94379" x="2733675" y="2843213"/>
          <p14:tracePt t="94387" x="2765425" y="2849563"/>
          <p14:tracePt t="94392" x="2809875" y="2855913"/>
          <p14:tracePt t="94401" x="2854325" y="2862263"/>
          <p14:tracePt t="94406" x="2898775" y="2874963"/>
          <p14:tracePt t="94413" x="2943225" y="2887663"/>
          <p14:tracePt t="94420" x="2982913" y="2894013"/>
          <p14:tracePt t="94426" x="3033713" y="2900363"/>
          <p14:tracePt t="94435" x="3059113" y="2906713"/>
          <p14:tracePt t="94441" x="3090863" y="2913063"/>
          <p14:tracePt t="94447" x="3116263" y="2919413"/>
          <p14:tracePt t="94454" x="3154363" y="2925763"/>
          <p14:tracePt t="94461" x="3186113" y="2932113"/>
          <p14:tracePt t="94468" x="3217863" y="2932113"/>
          <p14:tracePt t="94474" x="3255963" y="2944813"/>
          <p14:tracePt t="94481" x="3300413" y="2957513"/>
          <p14:tracePt t="94488" x="3344863" y="2963863"/>
          <p14:tracePt t="94494" x="3402013" y="2976563"/>
          <p14:tracePt t="94503" x="3448050" y="2982913"/>
          <p14:tracePt t="94508" x="3492500" y="3001963"/>
          <p14:tracePt t="94515" x="3536950" y="3014663"/>
          <p14:tracePt t="94522" x="3575050" y="3027363"/>
          <p14:tracePt t="94529" x="3619500" y="3052763"/>
          <p14:tracePt t="94536" x="3676650" y="3078163"/>
          <p14:tracePt t="94542" x="3765550" y="3103563"/>
          <p14:tracePt t="94549" x="3841750" y="3122613"/>
          <p14:tracePt t="94556" x="3906838" y="3154363"/>
          <p14:tracePt t="94564" x="3963988" y="3179763"/>
          <p14:tracePt t="94570" x="3983038" y="3192463"/>
          <p14:tracePt t="94576" x="4021138" y="3211513"/>
          <p14:tracePt t="94585" x="4033838" y="3232150"/>
          <p14:tracePt t="94590" x="4052888" y="3244850"/>
          <p14:tracePt t="94597" x="4065588" y="3263900"/>
          <p14:tracePt t="94603" x="4078288" y="3276600"/>
          <p14:tracePt t="94610" x="4090988" y="3295650"/>
          <p14:tracePt t="94619" x="4110038" y="3308350"/>
          <p14:tracePt t="94625" x="4110038" y="3327400"/>
          <p14:tracePt t="94631" x="4110038" y="3340100"/>
          <p14:tracePt t="94637" x="4110038" y="3365500"/>
          <p14:tracePt t="94644" x="4110038" y="3384550"/>
          <p14:tracePt t="94653" x="4110038" y="3409950"/>
          <p14:tracePt t="94658" x="4110038" y="3429000"/>
          <p14:tracePt t="94665" x="4110038" y="3448050"/>
          <p14:tracePt t="94671" x="4110038" y="3473450"/>
          <p14:tracePt t="94679" x="4110038" y="3492500"/>
          <p14:tracePt t="94686" x="4110038" y="3517900"/>
          <p14:tracePt t="94692" x="4110038" y="3530600"/>
          <p14:tracePt t="94699" x="4110038" y="3536950"/>
          <p14:tracePt t="94706" x="4110038" y="3543300"/>
          <p14:tracePt t="94713" x="4110038" y="3549650"/>
          <p14:tracePt t="94727" x="4110038" y="3556000"/>
          <p14:tracePt t="94735" x="4110038" y="3562350"/>
          <p14:tracePt t="94739" x="4110038" y="3568700"/>
          <p14:tracePt t="94746" x="4110038" y="3575050"/>
          <p14:tracePt t="94753" x="4110038" y="3594100"/>
          <p14:tracePt t="94760" x="4110038" y="3606800"/>
          <p14:tracePt t="94768" x="4110038" y="3632200"/>
          <p14:tracePt t="94773" x="4110038" y="3665538"/>
          <p14:tracePt t="94781" x="4110038" y="3709988"/>
          <p14:tracePt t="94787" x="4110038" y="3760788"/>
          <p14:tracePt t="95169" x="4160838" y="3760788"/>
          <p14:tracePt t="95175" x="4217988" y="3773488"/>
          <p14:tracePt t="95185" x="4281488" y="3779838"/>
          <p14:tracePt t="95188" x="4325938" y="3786188"/>
          <p14:tracePt t="95195" x="4384675" y="3805238"/>
          <p14:tracePt t="95203" x="4435475" y="3811588"/>
          <p14:tracePt t="95209" x="4473575" y="3830638"/>
          <p14:tracePt t="95215" x="4511675" y="3836988"/>
          <p14:tracePt t="95222" x="4537075" y="3862388"/>
          <p14:tracePt t="95229" x="4562475" y="3881438"/>
          <p14:tracePt t="95236" x="4587875" y="3894138"/>
          <p14:tracePt t="95243" x="4613275" y="3906838"/>
          <p14:tracePt t="95251" x="4632325" y="3919538"/>
          <p14:tracePt t="95256" x="4651375" y="3925888"/>
          <p14:tracePt t="95263" x="4664075" y="3938588"/>
          <p14:tracePt t="95270" x="4683125" y="3944938"/>
          <p14:tracePt t="95277" x="4683125" y="3957638"/>
          <p14:tracePt t="95285" x="4695825" y="3970338"/>
          <p14:tracePt t="95290" x="4714875" y="3976688"/>
          <p14:tracePt t="95297" x="4721225" y="3995738"/>
          <p14:tracePt t="95304" x="4727575" y="4002088"/>
          <p14:tracePt t="95311" x="4733925" y="4021138"/>
          <p14:tracePt t="95318" x="4733925" y="4033838"/>
          <p14:tracePt t="95325" x="4733925" y="4040188"/>
          <p14:tracePt t="95335" x="4733925" y="4052888"/>
          <p14:tracePt t="95339" x="4733925" y="4065588"/>
          <p14:tracePt t="95352" x="4727575" y="4079875"/>
          <p14:tracePt t="95358" x="4714875" y="4098925"/>
          <p14:tracePt t="95366" x="4708525" y="4098925"/>
          <p14:tracePt t="95372" x="4708525" y="4111625"/>
          <p14:tracePt t="95379" x="4695825" y="4124325"/>
          <p14:tracePt t="95386" x="4683125" y="4130675"/>
          <p14:tracePt t="95393" x="4670425" y="4137025"/>
          <p14:tracePt t="95401" x="4670425" y="4149725"/>
          <p14:tracePt t="95406" x="4657725" y="4156075"/>
          <p14:tracePt t="95413" x="4645025" y="4168775"/>
          <p14:tracePt t="95420" x="4632325" y="4175125"/>
          <p14:tracePt t="95426" x="4632325" y="4181475"/>
          <p14:tracePt t="95435" x="4625975" y="4187825"/>
          <p14:tracePt t="95440" x="4613275" y="4194175"/>
          <p14:tracePt t="95447" x="4606925" y="4200525"/>
          <p14:tracePt t="95454" x="4594225" y="4206875"/>
          <p14:tracePt t="95460" x="4587875" y="4213225"/>
          <p14:tracePt t="95469" x="4575175" y="4219575"/>
          <p14:tracePt t="95474" x="4556125" y="4232275"/>
          <p14:tracePt t="95481" x="4530725" y="4244975"/>
          <p14:tracePt t="95488" x="4505325" y="4251325"/>
          <p14:tracePt t="95494" x="4467225" y="4264025"/>
          <p14:tracePt t="95503" x="4435475" y="4270375"/>
          <p14:tracePt t="95508" x="4391025" y="4283075"/>
          <p14:tracePt t="95515" x="4346575" y="4302125"/>
          <p14:tracePt t="95522" x="4300538" y="4308475"/>
          <p14:tracePt t="95529" x="4237038" y="4308475"/>
          <p14:tracePt t="95536" x="4167188" y="4321175"/>
          <p14:tracePt t="95542" x="4122738" y="4321175"/>
          <p14:tracePt t="95551" x="4052888" y="4321175"/>
          <p14:tracePt t="95556" x="3989388" y="4321175"/>
          <p14:tracePt t="95563" x="3944938" y="4321175"/>
          <p14:tracePt t="95570" x="3900488" y="4321175"/>
          <p14:tracePt t="95576" x="3848100" y="4321175"/>
          <p14:tracePt t="95585" x="3810000" y="4333875"/>
          <p14:tracePt t="95590" x="3778250" y="4333875"/>
          <p14:tracePt t="95597" x="3746500" y="4333875"/>
          <p14:tracePt t="95603" x="3721100" y="4333875"/>
          <p14:tracePt t="95610" x="3689350" y="4333875"/>
          <p14:tracePt t="95619" x="3657600" y="4333875"/>
          <p14:tracePt t="95624" x="3625850" y="4333875"/>
          <p14:tracePt t="95631" x="3581400" y="4333875"/>
          <p14:tracePt t="95637" x="3530600" y="4333875"/>
          <p14:tracePt t="95645" x="3486150" y="4333875"/>
          <p14:tracePt t="95652" x="3435350" y="4333875"/>
          <p14:tracePt t="95658" x="3357563" y="4333875"/>
          <p14:tracePt t="95664" x="3306763" y="4333875"/>
          <p14:tracePt t="95671" x="3236913" y="4333875"/>
          <p14:tracePt t="95678" x="3186113" y="4340225"/>
          <p14:tracePt t="95686" x="3097213" y="4346575"/>
          <p14:tracePt t="95692" x="3001963" y="4352925"/>
          <p14:tracePt t="95698" x="2898775" y="4365625"/>
          <p14:tracePt t="95706" x="2835275" y="4371975"/>
          <p14:tracePt t="95713" x="2701925" y="4384675"/>
          <p14:tracePt t="95720" x="2593975" y="4391025"/>
          <p14:tracePt t="95726" x="2543175" y="4397375"/>
          <p14:tracePt t="95735" x="2484438" y="4403725"/>
          <p14:tracePt t="95740" x="2420938" y="4416425"/>
          <p14:tracePt t="95746" x="2344738" y="4416425"/>
          <p14:tracePt t="95753" x="2281238" y="4422775"/>
          <p14:tracePt t="95760" x="2217738" y="4441825"/>
          <p14:tracePt t="95768" x="2141538" y="4448175"/>
          <p14:tracePt t="95773" x="2051050" y="4454525"/>
          <p14:tracePt t="95780" x="1968500" y="4454525"/>
          <p14:tracePt t="95787" x="1885950" y="4454525"/>
          <p14:tracePt t="95794" x="1797050" y="4454525"/>
          <p14:tracePt t="95801" x="1714500" y="4454525"/>
          <p14:tracePt t="95807" x="1663700" y="4454525"/>
          <p14:tracePt t="95814" x="1619250" y="4454525"/>
          <p14:tracePt t="95821" x="1554163" y="4454525"/>
          <p14:tracePt t="95828" x="1509713" y="4454525"/>
          <p14:tracePt t="95836" x="1465263" y="4448175"/>
          <p14:tracePt t="95841" x="1408113" y="4441825"/>
          <p14:tracePt t="95848" x="1357313" y="4429125"/>
          <p14:tracePt t="95855" x="1300163" y="4429125"/>
          <p14:tracePt t="95862" x="1255713" y="4422775"/>
          <p14:tracePt t="95870" x="1204913" y="4416425"/>
          <p14:tracePt t="95876" x="1147763" y="4397375"/>
          <p14:tracePt t="95885" x="1101725" y="4391025"/>
          <p14:tracePt t="95889" x="1057275" y="4384675"/>
          <p14:tracePt t="95896" x="1031875" y="4384675"/>
          <p14:tracePt t="95903" x="1000125" y="4371975"/>
          <p14:tracePt t="95909" x="974725" y="4365625"/>
          <p14:tracePt t="95918" x="930275" y="4365625"/>
          <p14:tracePt t="95923" x="898525" y="4352925"/>
          <p14:tracePt t="95930" x="873125" y="4346575"/>
          <p14:tracePt t="95937" x="847725" y="4346575"/>
          <p14:tracePt t="95944" x="815975" y="4333875"/>
          <p14:tracePt t="95951" x="796925" y="4333875"/>
          <p14:tracePt t="95957" x="777875" y="4333875"/>
          <p14:tracePt t="95964" x="758825" y="4327525"/>
          <p14:tracePt t="95971" x="733425" y="4327525"/>
          <p14:tracePt t="95977" x="708025" y="4327525"/>
          <p14:tracePt t="95985" x="668338" y="4327525"/>
          <p14:tracePt t="95991" x="636588" y="4327525"/>
          <p14:tracePt t="95998" x="592138" y="4327525"/>
          <p14:tracePt t="96005" x="554038" y="4327525"/>
          <p14:tracePt t="96012" x="503238" y="4327525"/>
          <p14:tracePt t="96019" x="471488" y="4327525"/>
          <p14:tracePt t="96025" x="433388" y="4333875"/>
          <p14:tracePt t="96034" x="414338" y="4333875"/>
          <p14:tracePt t="96039" x="382588" y="4333875"/>
          <p14:tracePt t="96046" x="344488" y="4333875"/>
          <p14:tracePt t="96053" x="325438" y="4333875"/>
          <p14:tracePt t="96059" x="312738" y="4327525"/>
          <p14:tracePt t="96069" x="287338" y="4321175"/>
          <p14:tracePt t="96085" x="280988" y="4314825"/>
          <p14:tracePt t="96087" x="268288" y="4314825"/>
          <p14:tracePt t="96094" x="261938" y="4308475"/>
          <p14:tracePt t="96107" x="255588" y="4302125"/>
          <p14:tracePt t="96114" x="255588" y="4295775"/>
          <p14:tracePt t="96121" x="249238" y="4295775"/>
          <p14:tracePt t="96135" x="249238" y="4283075"/>
          <p14:tracePt t="96141" x="249238" y="4270375"/>
          <p14:tracePt t="96147" x="249238" y="4244975"/>
          <p14:tracePt t="96154" x="268288" y="4194175"/>
          <p14:tracePt t="96161" x="280988" y="4130675"/>
          <p14:tracePt t="96169" x="300038" y="4046538"/>
          <p14:tracePt t="96175" x="325438" y="3970338"/>
          <p14:tracePt t="96182" x="357188" y="3900488"/>
          <p14:tracePt t="96189" x="369888" y="3862388"/>
          <p14:tracePt t="96195" x="382588" y="3817938"/>
          <p14:tracePt t="96203" x="388938" y="3792538"/>
          <p14:tracePt t="96209" x="401638" y="3767138"/>
          <p14:tracePt t="96218" x="401638" y="3754438"/>
          <p14:tracePt t="96222" x="407988" y="3735388"/>
          <p14:tracePt t="96229" x="407988" y="3709988"/>
          <p14:tracePt t="96236" x="407988" y="3690938"/>
          <p14:tracePt t="96243" x="414338" y="3678238"/>
          <p14:tracePt t="96251" x="414338" y="3652838"/>
          <p14:tracePt t="96256" x="420688" y="3625850"/>
          <p14:tracePt t="96264" x="427038" y="3600450"/>
          <p14:tracePt t="96270" x="427038" y="3575050"/>
          <p14:tracePt t="96277" x="433388" y="3543300"/>
          <p14:tracePt t="96284" x="433388" y="3536950"/>
          <p14:tracePt t="96290" x="433388" y="3511550"/>
          <p14:tracePt t="96298" x="433388" y="3492500"/>
          <p14:tracePt t="96304" x="433388" y="3467100"/>
          <p14:tracePt t="96311" x="433388" y="3448050"/>
          <p14:tracePt t="96318" x="427038" y="3416300"/>
          <p14:tracePt t="96325" x="420688" y="3397250"/>
          <p14:tracePt t="96332" x="407988" y="3365500"/>
          <p14:tracePt t="96338" x="407988" y="3340100"/>
          <p14:tracePt t="96345" x="401638" y="3314700"/>
          <p14:tracePt t="96352" x="401638" y="3295650"/>
          <p14:tracePt t="96358" x="395288" y="3282950"/>
          <p14:tracePt t="96365" x="395288" y="3257550"/>
          <p14:tracePt t="96372" x="395288" y="3238500"/>
          <p14:tracePt t="96380" x="395288" y="3219450"/>
          <p14:tracePt t="96386" x="395288" y="3205163"/>
          <p14:tracePt t="96393" x="395288" y="3192463"/>
          <p14:tracePt t="96400" x="395288" y="3167063"/>
          <p14:tracePt t="96406" x="395288" y="3160713"/>
          <p14:tracePt t="96413" x="395288" y="3148013"/>
          <p14:tracePt t="96420" x="395288" y="3141663"/>
          <p14:tracePt t="96427" x="395288" y="3135313"/>
          <p14:tracePt t="96435" x="395288" y="3128963"/>
          <p14:tracePt t="96440" x="395288" y="3122613"/>
          <p14:tracePt t="96447" x="395288" y="3116263"/>
          <p14:tracePt t="96460" x="395288" y="3109913"/>
          <p14:tracePt t="96468" x="395288" y="3103563"/>
          <p14:tracePt t="96488" x="395288" y="3097213"/>
          <p14:tracePt t="96494" x="395288" y="3090863"/>
          <p14:tracePt t="96515" x="395288" y="3084513"/>
          <p14:tracePt t="96522" x="395288" y="3078163"/>
          <p14:tracePt t="96529" x="388938" y="3071813"/>
          <p14:tracePt t="96536" x="382588" y="3071813"/>
          <p14:tracePt t="96551" x="376238" y="3059113"/>
          <p14:tracePt t="96555" x="376238" y="3052763"/>
          <p14:tracePt t="96563" x="369888" y="3052763"/>
          <p14:tracePt t="96569" x="369888" y="3046413"/>
          <p14:tracePt t="96576" x="363538" y="3040063"/>
          <p14:tracePt t="96597" x="363538" y="3033713"/>
          <p14:tracePt t="96603" x="363538" y="3027363"/>
          <p14:tracePt t="96610" x="357188" y="3027363"/>
          <p14:tracePt t="96624" x="357188" y="3021013"/>
          <p14:tracePt t="96630" x="357188" y="3014663"/>
          <p14:tracePt t="96637" x="357188" y="3008313"/>
          <p14:tracePt t="96645" x="363538" y="2989263"/>
          <p14:tracePt t="96653" x="376238" y="2970213"/>
          <p14:tracePt t="96658" x="388938" y="2951163"/>
          <p14:tracePt t="96664" x="395288" y="2925763"/>
          <p14:tracePt t="96671" x="407988" y="2906713"/>
          <p14:tracePt t="96678" x="414338" y="2906713"/>
          <p14:tracePt t="96685" x="420688" y="2894013"/>
          <p14:tracePt t="96691" x="427038" y="2887663"/>
          <p14:tracePt t="96713" x="427038" y="2881313"/>
          <p14:tracePt t="96719" x="433388" y="2881313"/>
          <p14:tracePt t="96735" x="433388" y="2874963"/>
          <p14:tracePt t="96739" x="439738" y="2868613"/>
          <p14:tracePt t="96746" x="458788" y="2862263"/>
          <p14:tracePt t="96753" x="465138" y="2849563"/>
          <p14:tracePt t="96760" x="484188" y="2843213"/>
          <p14:tracePt t="96768" x="490538" y="2836863"/>
          <p14:tracePt t="96773" x="496888" y="2836863"/>
          <p14:tracePt t="96780" x="522288" y="2817813"/>
          <p14:tracePt t="96787" x="547688" y="2811463"/>
          <p14:tracePt t="96794" x="566738" y="2798763"/>
          <p14:tracePt t="96801" x="592138" y="2792413"/>
          <p14:tracePt t="96807" x="611188" y="2792413"/>
          <p14:tracePt t="96814" x="623888" y="2778125"/>
          <p14:tracePt t="96820" x="661988" y="2771775"/>
          <p14:tracePt t="96827" x="688975" y="2759075"/>
          <p14:tracePt t="96836" x="701675" y="2752725"/>
          <p14:tracePt t="96841" x="720725" y="2752725"/>
          <p14:tracePt t="96848" x="746125" y="2740025"/>
          <p14:tracePt t="96855" x="765175" y="2733675"/>
          <p14:tracePt t="96862" x="777875" y="2727325"/>
          <p14:tracePt t="96869" x="784225" y="2727325"/>
          <p14:tracePt t="96876" x="796925" y="2720975"/>
          <p14:tracePt t="96885" x="815975" y="2720975"/>
          <p14:tracePt t="96889" x="828675" y="2720975"/>
          <p14:tracePt t="96896" x="841375" y="2720975"/>
          <p14:tracePt t="96903" x="847725" y="2720975"/>
          <p14:tracePt t="96909" x="866775" y="2720975"/>
          <p14:tracePt t="96918" x="885825" y="2720975"/>
          <p14:tracePt t="96923" x="892175" y="2720975"/>
          <p14:tracePt t="96930" x="898525" y="2720975"/>
          <p14:tracePt t="96951" x="949325" y="2733675"/>
          <p14:tracePt t="96957" x="974725" y="2733675"/>
          <p14:tracePt t="96963" x="987425" y="2740025"/>
          <p14:tracePt t="96971" x="1006475" y="2740025"/>
          <p14:tracePt t="96977" x="1038225" y="2746375"/>
          <p14:tracePt t="96984" x="1057275" y="2746375"/>
          <p14:tracePt t="96991" x="1089025" y="2746375"/>
          <p14:tracePt t="96998" x="1108075" y="2746375"/>
          <p14:tracePt t="97004" x="1127125" y="2746375"/>
          <p14:tracePt t="97012" x="1154113" y="2746375"/>
          <p14:tracePt t="97019" x="1185863" y="2746375"/>
          <p14:tracePt t="97024" x="1223963" y="2740025"/>
          <p14:tracePt t="97033" x="1262063" y="2740025"/>
          <p14:tracePt t="97038" x="1300163" y="2727325"/>
          <p14:tracePt t="97045" x="1338263" y="2714625"/>
          <p14:tracePt t="97053" x="1382713" y="2701925"/>
          <p14:tracePt t="97059" x="1433513" y="2682875"/>
          <p14:tracePt t="97068" x="1471613" y="2670175"/>
          <p14:tracePt t="97073" x="1516063" y="2657475"/>
          <p14:tracePt t="97079" x="1554163" y="2651125"/>
          <p14:tracePt t="97086" x="1585913" y="2632075"/>
          <p14:tracePt t="97093" x="1638300" y="2619375"/>
          <p14:tracePt t="97101" x="1670050" y="2613025"/>
          <p14:tracePt t="97107" x="1695450" y="2600325"/>
          <p14:tracePt t="97114" x="1739900" y="2593975"/>
          <p14:tracePt t="97120" x="1784350" y="2574925"/>
          <p14:tracePt t="97127" x="1828800" y="2568575"/>
          <p14:tracePt t="97135" x="1873250" y="2562225"/>
          <p14:tracePt t="97140" x="1917700" y="2555875"/>
          <p14:tracePt t="97147" x="1974850" y="2543175"/>
          <p14:tracePt t="97154" x="2051050" y="2536825"/>
          <p14:tracePt t="97161" x="2128838" y="2536825"/>
          <p14:tracePt t="97169" x="2179638" y="2536825"/>
          <p14:tracePt t="97174" x="2262188" y="2536825"/>
          <p14:tracePt t="97181" x="2319338" y="2549525"/>
          <p14:tracePt t="97188" x="2351088" y="2549525"/>
          <p14:tracePt t="97195" x="2408238" y="2562225"/>
          <p14:tracePt t="97203" x="2433638" y="2562225"/>
          <p14:tracePt t="97209" x="2465388" y="2568575"/>
          <p14:tracePt t="97215" x="2490788" y="2581275"/>
          <p14:tracePt t="97223" x="2517775" y="2587625"/>
          <p14:tracePt t="97229" x="2549525" y="2606675"/>
          <p14:tracePt t="97236" x="2568575" y="2606675"/>
          <p14:tracePt t="97243" x="2574925" y="2613025"/>
          <p14:tracePt t="97252" x="2587625" y="2619375"/>
          <p14:tracePt t="97256" x="2600325" y="2625725"/>
          <p14:tracePt t="97263" x="2613025" y="2632075"/>
          <p14:tracePt t="97276" x="2625725" y="2638425"/>
          <p14:tracePt t="97284" x="2638425" y="2651125"/>
          <p14:tracePt t="97290" x="2644775" y="2651125"/>
          <p14:tracePt t="97297" x="2657475" y="2663825"/>
          <p14:tracePt t="97304" x="2663825" y="2663825"/>
          <p14:tracePt t="97311" x="2670175" y="2670175"/>
          <p14:tracePt t="97324" x="2670175" y="2676525"/>
          <p14:tracePt t="97338" x="2676525" y="2676525"/>
          <p14:tracePt t="97344" x="2676525" y="2682875"/>
          <p14:tracePt t="97351" x="2682875" y="2682875"/>
          <p14:tracePt t="97372" x="2682875" y="2689225"/>
          <p14:tracePt t="97767" x="2670175" y="2689225"/>
          <p14:tracePt t="97775" x="2638425" y="2689225"/>
          <p14:tracePt t="97781" x="2600325" y="2689225"/>
          <p14:tracePt t="97787" x="2568575" y="2689225"/>
          <p14:tracePt t="97794" x="2524125" y="2689225"/>
          <p14:tracePt t="97802" x="2490788" y="2689225"/>
          <p14:tracePt t="97808" x="2439988" y="2689225"/>
          <p14:tracePt t="97814" x="2382838" y="2689225"/>
          <p14:tracePt t="97820" x="2300288" y="2689225"/>
          <p14:tracePt t="97828" x="2230438" y="2689225"/>
          <p14:tracePt t="97836" x="2141538" y="2689225"/>
          <p14:tracePt t="97841" x="2078038" y="2689225"/>
          <p14:tracePt t="97848" x="1993900" y="2695575"/>
          <p14:tracePt t="97854" x="1898650" y="2708275"/>
          <p14:tracePt t="97862" x="1828800" y="2733675"/>
          <p14:tracePt t="97869" x="1746250" y="2759075"/>
          <p14:tracePt t="97875" x="1689100" y="2771775"/>
          <p14:tracePt t="97884" x="1663700" y="2798763"/>
          <p14:tracePt t="97888" x="1612900" y="2817813"/>
          <p14:tracePt t="97895" x="1573213" y="2836863"/>
          <p14:tracePt t="97903" x="1541463" y="2855913"/>
          <p14:tracePt t="97909" x="1503363" y="2887663"/>
          <p14:tracePt t="97918" x="1465263" y="2919413"/>
          <p14:tracePt t="97922" x="1414463" y="2951163"/>
          <p14:tracePt t="97929" x="1376363" y="2989263"/>
          <p14:tracePt t="97936" x="1331913" y="3008313"/>
          <p14:tracePt t="97944" x="1306513" y="3040063"/>
          <p14:tracePt t="97951" x="1268413" y="3059113"/>
          <p14:tracePt t="97957" x="1268413" y="3078163"/>
          <p14:tracePt t="97963" x="1255713" y="3090863"/>
          <p14:tracePt t="97971" x="1236663" y="3103563"/>
          <p14:tracePt t="97985" x="1223963" y="3116263"/>
          <p14:tracePt t="97991" x="1223963" y="3128963"/>
          <p14:tracePt t="97997" x="1217613" y="3128963"/>
          <p14:tracePt t="98004" x="1211263" y="3135313"/>
          <p14:tracePt t="98011" x="1211263" y="3141663"/>
          <p14:tracePt t="98018" x="1204913" y="3148013"/>
          <p14:tracePt t="98031" x="1204913" y="3154363"/>
          <p14:tracePt t="98038" x="1198563" y="3160713"/>
          <p14:tracePt t="98052" x="1198563" y="3167063"/>
          <p14:tracePt t="98058" x="1192213" y="3167063"/>
          <p14:tracePt t="98072" x="1185863" y="3167063"/>
          <p14:tracePt t="98086" x="1185863" y="3173413"/>
          <p14:tracePt t="98101" x="1179513" y="3173413"/>
          <p14:tracePt t="98106" x="1173163" y="3179763"/>
          <p14:tracePt t="98113" x="1166813" y="3179763"/>
          <p14:tracePt t="98120" x="1160463" y="3179763"/>
          <p14:tracePt t="98126" x="1154113" y="3186113"/>
          <p14:tracePt t="98140" x="1147763" y="3186113"/>
          <p14:tracePt t="98148" x="1147763" y="3192463"/>
          <p14:tracePt t="98154" x="1139825" y="3192463"/>
          <p14:tracePt t="98168" x="1133475" y="3192463"/>
          <p14:tracePt t="98181" x="1127125" y="3192463"/>
          <p14:tracePt t="98188" x="1120775" y="3192463"/>
          <p14:tracePt t="98194" x="1120775" y="3186113"/>
          <p14:tracePt t="98201" x="1114425" y="3173413"/>
          <p14:tracePt t="98208" x="1108075" y="3154363"/>
          <p14:tracePt t="98215" x="1108075" y="3148013"/>
          <p14:tracePt t="98222" x="1101725" y="3128963"/>
          <p14:tracePt t="98229" x="1095375" y="3103563"/>
          <p14:tracePt t="98236" x="1089025" y="3084513"/>
          <p14:tracePt t="98243" x="1089025" y="3078163"/>
          <p14:tracePt t="98251" x="1089025" y="3059113"/>
          <p14:tracePt t="98256" x="1082675" y="3046413"/>
          <p14:tracePt t="98263" x="1082675" y="3033713"/>
          <p14:tracePt t="98269" x="1076325" y="3021013"/>
          <p14:tracePt t="98276" x="1076325" y="3008313"/>
          <p14:tracePt t="98290" x="1076325" y="3001963"/>
          <p14:tracePt t="98297" x="1076325" y="2995613"/>
          <p14:tracePt t="98303" x="1076325" y="2989263"/>
          <p14:tracePt t="98310" x="1069975" y="2989263"/>
          <p14:tracePt t="98324" x="1069975" y="2982913"/>
          <p14:tracePt t="98337" x="1069975" y="2976563"/>
          <p14:tracePt t="98637" x="1069975" y="2938463"/>
          <p14:tracePt t="98644" x="1069975" y="2843213"/>
          <p14:tracePt t="98651" x="1069975" y="2778125"/>
          <p14:tracePt t="98657" x="1069975" y="2727325"/>
          <p14:tracePt t="98664" x="1076325" y="2651125"/>
          <p14:tracePt t="98671" x="1089025" y="2555875"/>
          <p14:tracePt t="98678" x="1114425" y="2454275"/>
          <p14:tracePt t="98686" x="1120775" y="2371725"/>
          <p14:tracePt t="98692" x="1133475" y="2287588"/>
          <p14:tracePt t="98698" x="1139825" y="2192338"/>
          <p14:tracePt t="98704" x="1160463" y="2084388"/>
          <p14:tracePt t="98712" x="1166813" y="1995488"/>
          <p14:tracePt t="98719" x="1185863" y="1860550"/>
          <p14:tracePt t="98725" x="1198563" y="1727200"/>
          <p14:tracePt t="98732" x="1204913" y="1651000"/>
          <p14:tracePt t="98739" x="1204913" y="1568450"/>
          <p14:tracePt t="98746" x="1217613" y="1433513"/>
          <p14:tracePt t="98752" x="1217613" y="1300163"/>
          <p14:tracePt t="98759" x="1223963" y="1185863"/>
          <p14:tracePt t="98767" x="1230313" y="1090613"/>
          <p14:tracePt t="98773" x="1249363" y="955675"/>
          <p14:tracePt t="98779" x="1274763" y="771525"/>
          <p14:tracePt t="98786" x="1306513" y="598488"/>
          <p14:tracePt t="98793" x="1325563" y="458788"/>
          <p14:tracePt t="98801" x="1344613" y="350838"/>
          <p14:tracePt t="98806" x="1357313" y="268288"/>
          <p14:tracePt t="98814" x="1363663" y="203200"/>
          <p14:tracePt t="98820" x="1376363" y="127000"/>
          <p14:tracePt t="98827" x="1389063" y="69850"/>
          <p14:tracePt t="98836" x="1401763" y="12700"/>
          <p14:tracePt t="99011" x="1408113" y="120650"/>
          <p14:tracePt t="99018" x="1395413" y="255588"/>
          <p14:tracePt t="99025" x="1389063" y="338138"/>
          <p14:tracePt t="99034" x="1382713" y="401638"/>
          <p14:tracePt t="99039" x="1370013" y="496888"/>
          <p14:tracePt t="99045" x="1370013" y="585788"/>
          <p14:tracePt t="99052" x="1370013" y="676275"/>
          <p14:tracePt t="99058" x="1370013" y="771525"/>
          <p14:tracePt t="99065" x="1370013" y="879475"/>
          <p14:tracePt t="99072" x="1370013" y="993775"/>
          <p14:tracePt t="99079" x="1370013" y="1154113"/>
          <p14:tracePt t="99085" x="1370013" y="1243013"/>
          <p14:tracePt t="99092" x="1370013" y="1331913"/>
          <p14:tracePt t="99102" x="1363663" y="1452563"/>
          <p14:tracePt t="99106" x="1350963" y="1536700"/>
          <p14:tracePt t="99113" x="1344613" y="1651000"/>
          <p14:tracePt t="99119" x="1325563" y="1739900"/>
          <p14:tracePt t="99126" x="1306513" y="1860550"/>
          <p14:tracePt t="99135" x="1281113" y="1989138"/>
          <p14:tracePt t="99140" x="1236663" y="2141538"/>
          <p14:tracePt t="99147" x="1204913" y="2306638"/>
          <p14:tracePt t="99154" x="1166813" y="2473325"/>
          <p14:tracePt t="99161" x="1127125" y="2606675"/>
          <p14:tracePt t="99168" x="1095375" y="2752725"/>
          <p14:tracePt t="99174" x="1076325" y="2862263"/>
          <p14:tracePt t="99181" x="1063625" y="2951163"/>
          <p14:tracePt t="99187" x="1044575" y="3033713"/>
          <p14:tracePt t="99194" x="1019175" y="3135313"/>
          <p14:tracePt t="99203" x="1006475" y="3219450"/>
          <p14:tracePt t="99208" x="981075" y="3295650"/>
          <p14:tracePt t="99214" x="955675" y="3390900"/>
          <p14:tracePt t="99221" x="930275" y="3492500"/>
          <p14:tracePt t="99228" x="904875" y="3575050"/>
          <p14:tracePt t="99235" x="885825" y="3652838"/>
          <p14:tracePt t="99242" x="847725" y="3760788"/>
          <p14:tracePt t="99248" x="822325" y="3849688"/>
          <p14:tracePt t="99255" x="809625" y="3925888"/>
          <p14:tracePt t="99262" x="784225" y="4014788"/>
          <p14:tracePt t="99270" x="765175" y="4098925"/>
          <p14:tracePt t="99275" x="733425" y="4225925"/>
          <p14:tracePt t="99284" x="720725" y="4308475"/>
          <p14:tracePt t="99289" x="695325" y="4384675"/>
          <p14:tracePt t="99296" x="674688" y="4429125"/>
          <p14:tracePt t="99303" x="661988" y="4460875"/>
          <p14:tracePt t="99310" x="642938" y="4486275"/>
          <p14:tracePt t="99317" x="636588" y="4506913"/>
          <p14:tracePt t="99323" x="630238" y="4519613"/>
          <p14:tracePt t="99331" x="623888" y="4519613"/>
          <p14:tracePt t="99337" x="617538" y="4519613"/>
          <p14:tracePt t="99344" x="611188" y="4519613"/>
          <p14:tracePt t="99358" x="604838" y="4519613"/>
          <p14:tracePt t="99371" x="598488" y="4519613"/>
          <p14:tracePt t="99385" x="592138" y="4519613"/>
          <p14:tracePt t="99419" x="585788" y="4519613"/>
          <p14:tracePt t="99434" x="579438" y="4519613"/>
          <p14:tracePt t="99467" x="585788" y="4519613"/>
          <p14:tracePt t="99473" x="604838" y="4519613"/>
          <p14:tracePt t="99480" x="636588" y="4513263"/>
          <p14:tracePt t="99487" x="674688" y="4498975"/>
          <p14:tracePt t="99493" x="727075" y="4460875"/>
          <p14:tracePt t="99501" x="758825" y="4359275"/>
          <p14:tracePt t="99508" x="803275" y="4162425"/>
          <p14:tracePt t="99514" x="828675" y="3894138"/>
          <p14:tracePt t="99521" x="854075" y="3665538"/>
          <p14:tracePt t="99527" x="866775" y="3549650"/>
          <p14:tracePt t="99536" x="866775" y="3441700"/>
          <p14:tracePt t="99541" x="873125" y="3327400"/>
          <p14:tracePt t="99548" x="885825" y="3192463"/>
          <p14:tracePt t="99554" x="885825" y="3040063"/>
          <p14:tracePt t="99562" x="885825" y="2849563"/>
          <p14:tracePt t="99569" x="892175" y="2663825"/>
          <p14:tracePt t="99575" x="892175" y="2473325"/>
          <p14:tracePt t="99584" x="904875" y="2249488"/>
          <p14:tracePt t="99588" x="917575" y="2109788"/>
          <p14:tracePt t="99596" x="917575" y="1957388"/>
          <p14:tracePt t="99603" x="917575" y="1828800"/>
          <p14:tracePt t="99609" x="917575" y="1746250"/>
          <p14:tracePt t="99617" x="917575" y="1625600"/>
          <p14:tracePt t="99623" x="917575" y="1543050"/>
          <p14:tracePt t="99629" x="917575" y="1477963"/>
          <p14:tracePt t="99637" x="917575" y="1395413"/>
          <p14:tracePt t="99643" x="917575" y="1319213"/>
          <p14:tracePt t="99651" x="904875" y="1255713"/>
          <p14:tracePt t="99656" x="904875" y="1192213"/>
          <p14:tracePt t="99663" x="898525" y="1103313"/>
          <p14:tracePt t="99670" x="892175" y="1031875"/>
          <p14:tracePt t="99677" x="879475" y="974725"/>
          <p14:tracePt t="99684" x="873125" y="917575"/>
          <p14:tracePt t="99690" x="866775" y="873125"/>
          <p14:tracePt t="99697" x="866775" y="854075"/>
          <p14:tracePt t="99704" x="860425" y="828675"/>
          <p14:tracePt t="99711" x="860425" y="809625"/>
          <p14:tracePt t="99719" x="854075" y="790575"/>
          <p14:tracePt t="99725" x="854075" y="784225"/>
          <p14:tracePt t="99732" x="847725" y="777875"/>
          <p14:tracePt t="99739" x="847725" y="771525"/>
          <p14:tracePt t="99745" x="847725" y="758825"/>
          <p14:tracePt t="99754" x="847725" y="752475"/>
          <p14:tracePt t="99767" x="847725" y="746125"/>
          <p14:tracePt t="99780" x="841375" y="746125"/>
          <p14:tracePt t="99793" x="841375" y="739775"/>
          <p14:tracePt t="99888" x="841375" y="746125"/>
          <p14:tracePt t="99916" x="841375" y="752475"/>
          <p14:tracePt t="99929" x="841375" y="758825"/>
          <p14:tracePt t="99942" x="847725" y="771525"/>
          <p14:tracePt t="99951" x="847725" y="803275"/>
          <p14:tracePt t="99956" x="847725" y="822325"/>
          <p14:tracePt t="99963" x="847725" y="854075"/>
          <p14:tracePt t="99970" x="854075" y="898525"/>
          <p14:tracePt t="99976" x="854075" y="911225"/>
          <p14:tracePt t="99984" x="854075" y="955675"/>
          <p14:tracePt t="99990" x="854075" y="968375"/>
          <p14:tracePt t="99996" x="854075" y="993775"/>
          <p14:tracePt t="100003" x="854075" y="1012825"/>
          <p14:tracePt t="100010" x="854075" y="1031875"/>
          <p14:tracePt t="100018" x="854075" y="1044575"/>
          <p14:tracePt t="100024" x="854075" y="1057275"/>
          <p14:tracePt t="100031" x="854075" y="1063625"/>
          <p14:tracePt t="100037" x="854075" y="1077913"/>
          <p14:tracePt t="100044" x="860425" y="1090613"/>
          <p14:tracePt t="100051" x="860425" y="1103313"/>
          <p14:tracePt t="100058" x="860425" y="1122363"/>
          <p14:tracePt t="100064" x="866775" y="1154113"/>
          <p14:tracePt t="100071" x="873125" y="1192213"/>
          <p14:tracePt t="100079" x="879475" y="1243013"/>
          <p14:tracePt t="100085" x="898525" y="1331913"/>
          <p14:tracePt t="100092" x="911225" y="1395413"/>
          <p14:tracePt t="100101" x="923925" y="1471613"/>
          <p14:tracePt t="100106" x="949325" y="1562100"/>
          <p14:tracePt t="100113" x="962025" y="1657350"/>
          <p14:tracePt t="100120" x="993775" y="1778000"/>
          <p14:tracePt t="100125" x="1025525" y="1873250"/>
          <p14:tracePt t="100134" x="1044575" y="1963738"/>
          <p14:tracePt t="100140" x="1063625" y="2046288"/>
          <p14:tracePt t="100147" x="1089025" y="2154238"/>
          <p14:tracePt t="100153" x="1108075" y="2230438"/>
          <p14:tracePt t="100160" x="1120775" y="2325688"/>
          <p14:tracePt t="100167" x="1147763" y="2384425"/>
          <p14:tracePt t="100173" x="1173163" y="2454275"/>
          <p14:tracePt t="100180" x="1198563" y="2530475"/>
          <p14:tracePt t="100187" x="1217613" y="2606675"/>
          <p14:tracePt t="100194" x="1230313" y="2663825"/>
          <p14:tracePt t="100202" x="1249363" y="2727325"/>
          <p14:tracePt t="100208" x="1268413" y="2792413"/>
          <p14:tracePt t="100214" x="1274763" y="2836863"/>
          <p14:tracePt t="100221" x="1281113" y="2881313"/>
          <p14:tracePt t="100228" x="1281113" y="2938463"/>
          <p14:tracePt t="100235" x="1281113" y="2982913"/>
          <p14:tracePt t="100241" x="1281113" y="3052763"/>
          <p14:tracePt t="100248" x="1281113" y="3116263"/>
          <p14:tracePt t="100255" x="1268413" y="3173413"/>
          <p14:tracePt t="100262" x="1255713" y="3238500"/>
          <p14:tracePt t="100269" x="1230313" y="3295650"/>
          <p14:tracePt t="100799" x="1217613" y="3257550"/>
          <p14:tracePt t="100806" x="1192213" y="3179763"/>
          <p14:tracePt t="100813" x="1154113" y="3103563"/>
          <p14:tracePt t="100820" x="1133475" y="3008313"/>
          <p14:tracePt t="100827" x="1101725" y="2906713"/>
          <p14:tracePt t="100834" x="1076325" y="2824163"/>
          <p14:tracePt t="100840" x="1044575" y="2714625"/>
          <p14:tracePt t="100847" x="1006475" y="2625725"/>
          <p14:tracePt t="100854" x="968375" y="2555875"/>
          <p14:tracePt t="100861" x="930275" y="2498725"/>
          <p14:tracePt t="100867" x="892175" y="2422525"/>
          <p14:tracePt t="100874" x="860425" y="2384425"/>
          <p14:tracePt t="100883" x="841375" y="2359025"/>
          <p14:tracePt t="100888" x="815975" y="2325688"/>
          <p14:tracePt t="100894" x="790575" y="2300288"/>
          <p14:tracePt t="100903" x="777875" y="2281238"/>
          <p14:tracePt t="100908" x="765175" y="2268538"/>
          <p14:tracePt t="100915" x="752475" y="2249488"/>
          <p14:tracePt t="100922" x="733425" y="2236788"/>
          <p14:tracePt t="100928" x="708025" y="2224088"/>
          <p14:tracePt t="100936" x="681038" y="2217738"/>
          <p14:tracePt t="100943" x="668338" y="2217738"/>
          <p14:tracePt t="100950" x="623888" y="2217738"/>
          <p14:tracePt t="100956" x="592138" y="2217738"/>
          <p14:tracePt t="100963" x="573088" y="2217738"/>
          <p14:tracePt t="100969" x="547688" y="2224088"/>
          <p14:tracePt t="100977" x="534988" y="2224088"/>
          <p14:tracePt t="100984" x="515938" y="2230438"/>
          <p14:tracePt t="100990" x="509588" y="2230438"/>
          <p14:tracePt t="101017" x="503238" y="2230438"/>
          <p14:tracePt t="101030" x="496888" y="2230438"/>
          <p14:tracePt t="101241" x="490538" y="2236788"/>
          <p14:tracePt t="101248" x="465138" y="2249488"/>
          <p14:tracePt t="101254" x="427038" y="2268538"/>
          <p14:tracePt t="101261" x="407988" y="2281238"/>
          <p14:tracePt t="101269" x="388938" y="2293938"/>
          <p14:tracePt t="101275" x="382588" y="2300288"/>
          <p14:tracePt t="101284" x="376238" y="2306638"/>
          <p14:tracePt t="101289" x="369888" y="2312988"/>
          <p14:tracePt t="101296" x="363538" y="2312988"/>
          <p14:tracePt t="101303" x="357188" y="2319338"/>
          <p14:tracePt t="101309" x="344488" y="2332038"/>
          <p14:tracePt t="101317" x="331788" y="2351088"/>
          <p14:tracePt t="101323" x="312738" y="2365375"/>
          <p14:tracePt t="101330" x="300038" y="2384425"/>
          <p14:tracePt t="101336" x="300038" y="2403475"/>
          <p14:tracePt t="101343" x="287338" y="2416175"/>
          <p14:tracePt t="101351" x="287338" y="2422525"/>
          <p14:tracePt t="101357" x="274638" y="2441575"/>
          <p14:tracePt t="101364" x="268288" y="2447925"/>
          <p14:tracePt t="101370" x="268288" y="2454275"/>
          <p14:tracePt t="101377" x="261938" y="2454275"/>
          <p14:tracePt t="101385" x="261938" y="2460625"/>
          <p14:tracePt t="101398" x="255588" y="2466975"/>
          <p14:tracePt t="101521" x="261938" y="2466975"/>
          <p14:tracePt t="101527" x="261938" y="2473325"/>
          <p14:tracePt t="101535" x="268288" y="2473325"/>
          <p14:tracePt t="101541" x="274638" y="2479675"/>
          <p14:tracePt t="101554" x="280988" y="2479675"/>
          <p14:tracePt t="101561" x="287338" y="2486025"/>
          <p14:tracePt t="101575" x="293688" y="2492375"/>
          <p14:tracePt t="101584" x="300038" y="2498725"/>
          <p14:tracePt t="101589" x="306388" y="2505075"/>
          <p14:tracePt t="101595" x="312738" y="2505075"/>
          <p14:tracePt t="101602" x="325438" y="2505075"/>
          <p14:tracePt t="101609" x="325438" y="2511425"/>
          <p14:tracePt t="101616" x="338138" y="2517775"/>
          <p14:tracePt t="101622" x="350838" y="2517775"/>
          <p14:tracePt t="101629" x="350838" y="2524125"/>
          <p14:tracePt t="101643" x="363538" y="2530475"/>
          <p14:tracePt t="101651" x="369888" y="2530475"/>
          <p14:tracePt t="101656" x="369888" y="2536825"/>
          <p14:tracePt t="101663" x="369888" y="2543175"/>
          <p14:tracePt t="101670" x="376238" y="2543175"/>
          <p14:tracePt t="101677" x="382588" y="2543175"/>
          <p14:tracePt t="101684" x="382588" y="2549525"/>
          <p14:tracePt t="101690" x="382588" y="2555875"/>
          <p14:tracePt t="101697" x="388938" y="2555875"/>
          <p14:tracePt t="101703" x="395288" y="2562225"/>
          <p14:tracePt t="101718" x="401638" y="2574925"/>
          <p14:tracePt t="101724" x="407988" y="2574925"/>
          <p14:tracePt t="101732" x="414338" y="2581275"/>
          <p14:tracePt t="101738" x="420688" y="2581275"/>
          <p14:tracePt t="101745" x="433388" y="2593975"/>
          <p14:tracePt t="101752" x="452438" y="2606675"/>
          <p14:tracePt t="101759" x="471488" y="2613025"/>
          <p14:tracePt t="101765" x="477838" y="2619375"/>
          <p14:tracePt t="101772" x="496888" y="2625725"/>
          <p14:tracePt t="101779" x="522288" y="2632075"/>
          <p14:tracePt t="101786" x="534988" y="2632075"/>
          <p14:tracePt t="101793" x="554038" y="2632075"/>
          <p14:tracePt t="101801" x="579438" y="2638425"/>
          <p14:tracePt t="101806" x="604838" y="2638425"/>
          <p14:tracePt t="101813" x="636588" y="2638425"/>
          <p14:tracePt t="101819" x="681038" y="2638425"/>
          <p14:tracePt t="101826" x="727075" y="2638425"/>
          <p14:tracePt t="101835" x="790575" y="2632075"/>
          <p14:tracePt t="101840" x="854075" y="2632075"/>
          <p14:tracePt t="101847" x="911225" y="2625725"/>
          <p14:tracePt t="101853" x="962025" y="2625725"/>
          <p14:tracePt t="101861" x="1006475" y="2625725"/>
          <p14:tracePt t="101868" x="1038225" y="2625725"/>
          <p14:tracePt t="101874" x="1082675" y="2625725"/>
          <p14:tracePt t="101881" x="1127125" y="2625725"/>
          <p14:tracePt t="101887" x="1173163" y="2632075"/>
          <p14:tracePt t="101895" x="1217613" y="2638425"/>
          <p14:tracePt t="101902" x="1268413" y="2644775"/>
          <p14:tracePt t="101908" x="1338263" y="2663825"/>
          <p14:tracePt t="101914" x="1370013" y="2676525"/>
          <p14:tracePt t="101921" x="1427163" y="2682875"/>
          <p14:tracePt t="101928" x="1484313" y="2701925"/>
          <p14:tracePt t="101936" x="1528763" y="2708275"/>
          <p14:tracePt t="101951" x="1638300" y="2727325"/>
          <p14:tracePt t="101956" x="1670050" y="2727325"/>
          <p14:tracePt t="101963" x="1714500" y="2733675"/>
          <p14:tracePt t="101970" x="1746250" y="2733675"/>
          <p14:tracePt t="101976" x="1784350" y="2733675"/>
          <p14:tracePt t="101985" x="1816100" y="2733675"/>
          <p14:tracePt t="101990" x="1841500" y="2733675"/>
          <p14:tracePt t="101996" x="1879600" y="2727325"/>
          <p14:tracePt t="102003" x="1943100" y="2714625"/>
          <p14:tracePt t="102010" x="1987550" y="2708275"/>
          <p14:tracePt t="102017" x="2044700" y="2695575"/>
          <p14:tracePt t="102023" x="2090738" y="2676525"/>
          <p14:tracePt t="102030" x="2128838" y="2670175"/>
          <p14:tracePt t="102037" x="2160588" y="2657475"/>
          <p14:tracePt t="102044" x="2185988" y="2651125"/>
          <p14:tracePt t="102052" x="2211388" y="2644775"/>
          <p14:tracePt t="102058" x="2230438" y="2638425"/>
          <p14:tracePt t="102064" x="2249488" y="2632075"/>
          <p14:tracePt t="102071" x="2255838" y="2619375"/>
          <p14:tracePt t="102079" x="2268538" y="2619375"/>
          <p14:tracePt t="102085" x="2281238" y="2613025"/>
          <p14:tracePt t="102092" x="2287588" y="2606675"/>
          <p14:tracePt t="102100" x="2293938" y="2593975"/>
          <p14:tracePt t="102105" x="2300288" y="2593975"/>
          <p14:tracePt t="102112" x="2300288" y="2587625"/>
          <p14:tracePt t="102119" x="2306638" y="2587625"/>
          <p14:tracePt t="102134" x="2312988" y="2574925"/>
          <p14:tracePt t="102153" x="2319338" y="2562225"/>
          <p14:tracePt t="102160" x="2351088" y="2530475"/>
          <p14:tracePt t="102167" x="2420938" y="2466975"/>
          <p14:tracePt t="102173" x="2517775" y="2371725"/>
          <p14:tracePt t="102180" x="2593975" y="2300288"/>
          <p14:tracePt t="102186" x="2644775" y="2230438"/>
          <p14:tracePt t="102193" x="2663825" y="2192338"/>
          <p14:tracePt t="102202" x="2663825" y="2179638"/>
          <p14:tracePt t="102207" x="2670175" y="2160588"/>
          <p14:tracePt t="102214" x="2682875" y="2128838"/>
          <p14:tracePt t="102221" x="2695575" y="2084388"/>
          <p14:tracePt t="102228" x="2727325" y="2014538"/>
          <p14:tracePt t="102235" x="2746375" y="1957388"/>
          <p14:tracePt t="102242" x="2771775" y="1911350"/>
          <p14:tracePt t="102248" x="2771775" y="1879600"/>
          <p14:tracePt t="102255" x="2784475" y="1841500"/>
          <p14:tracePt t="102262" x="2784475" y="1809750"/>
          <p14:tracePt t="102269" x="2784475" y="1778000"/>
          <p14:tracePt t="102275" x="2784475" y="1739900"/>
          <p14:tracePt t="102284" x="2778125" y="1676400"/>
          <p14:tracePt t="102288" x="2759075" y="1612900"/>
          <p14:tracePt t="102295" x="2733675" y="1562100"/>
          <p14:tracePt t="102302" x="2720975" y="1511300"/>
          <p14:tracePt t="102309" x="2695575" y="1458913"/>
          <p14:tracePt t="102317" x="2670175" y="1414463"/>
          <p14:tracePt t="102323" x="2651125" y="1363663"/>
          <p14:tracePt t="102329" x="2632075" y="1312863"/>
          <p14:tracePt t="102336" x="2600325" y="1262063"/>
          <p14:tracePt t="102343" x="2574925" y="1217613"/>
          <p14:tracePt t="102350" x="2555875" y="1166813"/>
          <p14:tracePt t="102356" x="2543175" y="1141413"/>
          <p14:tracePt t="102364" x="2509838" y="1096963"/>
          <p14:tracePt t="102371" x="2478088" y="1044575"/>
          <p14:tracePt t="102377" x="2452688" y="1006475"/>
          <p14:tracePt t="102384" x="2433638" y="981075"/>
          <p14:tracePt t="102391" x="2414588" y="955675"/>
          <p14:tracePt t="102397" x="2382838" y="917575"/>
          <p14:tracePt t="102404" x="2338388" y="866775"/>
          <p14:tracePt t="102411" x="2293938" y="815975"/>
          <p14:tracePt t="102418" x="2243138" y="777875"/>
          <p14:tracePt t="102424" x="2173288" y="733425"/>
          <p14:tracePt t="102432" x="2116138" y="708025"/>
          <p14:tracePt t="102439" x="2058988" y="688975"/>
          <p14:tracePt t="102445" x="2006600" y="669925"/>
          <p14:tracePt t="102452" x="1955800" y="657225"/>
          <p14:tracePt t="102459" x="1905000" y="644525"/>
          <p14:tracePt t="102467" x="1885950" y="644525"/>
          <p14:tracePt t="102472" x="1860550" y="630238"/>
          <p14:tracePt t="102479" x="1835150" y="630238"/>
          <p14:tracePt t="102486" x="1809750" y="630238"/>
          <p14:tracePt t="102493" x="1790700" y="630238"/>
          <p14:tracePt t="102501" x="1758950" y="630238"/>
          <p14:tracePt t="102506" x="1727200" y="630238"/>
          <p14:tracePt t="102514" x="1689100" y="636588"/>
          <p14:tracePt t="102520" x="1644650" y="657225"/>
          <p14:tracePt t="102527" x="1585913" y="663575"/>
          <p14:tracePt t="102534" x="1535113" y="669925"/>
          <p14:tracePt t="102540" x="1465263" y="682625"/>
          <p14:tracePt t="102547" x="1414463" y="701675"/>
          <p14:tracePt t="102554" x="1338263" y="720725"/>
          <p14:tracePt t="102560" x="1268413" y="739775"/>
          <p14:tracePt t="102569" x="1243013" y="752475"/>
          <p14:tracePt t="102574" x="1198563" y="765175"/>
          <p14:tracePt t="102581" x="1139825" y="790575"/>
          <p14:tracePt t="102588" x="1101725" y="809625"/>
          <p14:tracePt t="102595" x="1057275" y="835025"/>
          <p14:tracePt t="102603" x="1006475" y="860425"/>
          <p14:tracePt t="102608" x="974725" y="879475"/>
          <p14:tracePt t="102617" x="923925" y="911225"/>
          <p14:tracePt t="102622" x="885825" y="936625"/>
          <p14:tracePt t="102629" x="860425" y="955675"/>
          <p14:tracePt t="102636" x="809625" y="1000125"/>
          <p14:tracePt t="102643" x="765175" y="1019175"/>
          <p14:tracePt t="102650" x="714375" y="1050925"/>
          <p14:tracePt t="102656" x="688975" y="1084263"/>
          <p14:tracePt t="102663" x="655638" y="1103313"/>
          <p14:tracePt t="102669" x="630238" y="1135063"/>
          <p14:tracePt t="102676" x="598488" y="1160463"/>
          <p14:tracePt t="102684" x="585788" y="1179513"/>
          <p14:tracePt t="102690" x="566738" y="1198563"/>
          <p14:tracePt t="102697" x="541338" y="1236663"/>
          <p14:tracePt t="102703" x="522288" y="1262063"/>
          <p14:tracePt t="102710" x="509588" y="1287463"/>
          <p14:tracePt t="102718" x="496888" y="1312863"/>
          <p14:tracePt t="102724" x="477838" y="1350963"/>
          <p14:tracePt t="102731" x="465138" y="1389063"/>
          <p14:tracePt t="102738" x="452438" y="1433513"/>
          <p14:tracePt t="102745" x="433388" y="1497013"/>
          <p14:tracePt t="102752" x="427038" y="1555750"/>
          <p14:tracePt t="102757" x="407988" y="1631950"/>
          <p14:tracePt t="102765" x="401638" y="1708150"/>
          <p14:tracePt t="102771" x="395288" y="1752600"/>
          <p14:tracePt t="102779" x="388938" y="1803400"/>
          <p14:tracePt t="102785" x="382588" y="1841500"/>
          <p14:tracePt t="102792" x="369888" y="1873250"/>
          <p14:tracePt t="102800" x="369888" y="1898650"/>
          <p14:tracePt t="102806" x="369888" y="1931988"/>
          <p14:tracePt t="102812" x="369888" y="1963738"/>
          <p14:tracePt t="102819" x="369888" y="2008188"/>
          <p14:tracePt t="102826" x="382588" y="2039938"/>
          <p14:tracePt t="102834" x="388938" y="2078038"/>
          <p14:tracePt t="102840" x="401638" y="2109788"/>
          <p14:tracePt t="102847" x="427038" y="2166938"/>
          <p14:tracePt t="102853" x="458788" y="2205038"/>
          <p14:tracePt t="102860" x="490538" y="2262188"/>
          <p14:tracePt t="102868" x="541338" y="2312988"/>
          <p14:tracePt t="102873" x="598488" y="2384425"/>
          <p14:tracePt t="102880" x="668338" y="2454275"/>
          <p14:tracePt t="102887" x="752475" y="2524125"/>
          <p14:tracePt t="102895" x="841375" y="2581275"/>
          <p14:tracePt t="102901" x="904875" y="2619375"/>
          <p14:tracePt t="102907" x="974725" y="2663825"/>
          <p14:tracePt t="102915" x="1031875" y="2695575"/>
          <p14:tracePt t="102921" x="1082675" y="2720975"/>
          <p14:tracePt t="102928" x="1120775" y="2740025"/>
          <p14:tracePt t="102935" x="1173163" y="2759075"/>
          <p14:tracePt t="102942" x="1230313" y="2765425"/>
          <p14:tracePt t="102950" x="1249363" y="2771775"/>
          <p14:tracePt t="102955" x="1287463" y="2771775"/>
          <p14:tracePt t="102963" x="1331913" y="2771775"/>
          <p14:tracePt t="102969" x="1376363" y="2771775"/>
          <p14:tracePt t="102976" x="1427163" y="2771775"/>
          <p14:tracePt t="102984" x="1490663" y="2765425"/>
          <p14:tracePt t="102989" x="1560513" y="2752725"/>
          <p14:tracePt t="102996" x="1638300" y="2740025"/>
          <p14:tracePt t="103003" x="1739900" y="2720975"/>
          <p14:tracePt t="103009" x="1854200" y="2682875"/>
          <p14:tracePt t="103017" x="1917700" y="2657475"/>
          <p14:tracePt t="103023" x="1993900" y="2632075"/>
          <p14:tracePt t="103030" x="2065338" y="2600325"/>
          <p14:tracePt t="103037" x="2128838" y="2574925"/>
          <p14:tracePt t="103044" x="2185988" y="2549525"/>
          <p14:tracePt t="103051" x="2224088" y="2530475"/>
          <p14:tracePt t="103057" x="2281238" y="2505075"/>
          <p14:tracePt t="103064" x="2338388" y="2479675"/>
          <p14:tracePt t="103071" x="2401888" y="2454275"/>
          <p14:tracePt t="103077" x="2478088" y="2428875"/>
          <p14:tracePt t="103084" x="2530475" y="2416175"/>
          <p14:tracePt t="103091" x="2587625" y="2390775"/>
          <p14:tracePt t="103098" x="2619375" y="2365375"/>
          <p14:tracePt t="103105" x="2657475" y="2344738"/>
          <p14:tracePt t="103112" x="2682875" y="2332038"/>
          <p14:tracePt t="103119" x="2701925" y="2319338"/>
          <p14:tracePt t="103125" x="2720975" y="2300288"/>
          <p14:tracePt t="103134" x="2733675" y="2287588"/>
          <p14:tracePt t="103139" x="2746375" y="2268538"/>
          <p14:tracePt t="103146" x="2759075" y="2249488"/>
          <p14:tracePt t="103153" x="2765425" y="2236788"/>
          <p14:tracePt t="103160" x="2778125" y="2198688"/>
          <p14:tracePt t="103167" x="2784475" y="2179638"/>
          <p14:tracePt t="103172" x="2784475" y="2135188"/>
          <p14:tracePt t="103179" x="2778125" y="2090738"/>
          <p14:tracePt t="103186" x="2771775" y="2027238"/>
          <p14:tracePt t="103193" x="2765425" y="1957388"/>
          <p14:tracePt t="103201" x="2759075" y="1892300"/>
          <p14:tracePt t="103207" x="2740025" y="1828800"/>
          <p14:tracePt t="103213" x="2720975" y="1758950"/>
          <p14:tracePt t="103220" x="2714625" y="1708150"/>
          <p14:tracePt t="103227" x="2708275" y="1651000"/>
          <p14:tracePt t="103235" x="2701925" y="1587500"/>
          <p14:tracePt t="103241" x="2695575" y="1543050"/>
          <p14:tracePt t="103248" x="2676525" y="1497013"/>
          <p14:tracePt t="103254" x="2676525" y="1439863"/>
          <p14:tracePt t="103261" x="2663825" y="1376363"/>
          <p14:tracePt t="103269" x="2632075" y="1281113"/>
          <p14:tracePt t="103275" x="2606675" y="1185863"/>
          <p14:tracePt t="103284" x="2581275" y="1103313"/>
          <p14:tracePt t="103288" x="2549525" y="1025525"/>
          <p14:tracePt t="103295" x="2517775" y="968375"/>
          <p14:tracePt t="103302" x="2490788" y="911225"/>
          <p14:tracePt t="103309" x="2439988" y="866775"/>
          <p14:tracePt t="103317" x="2408238" y="828675"/>
          <p14:tracePt t="103323" x="2370138" y="784225"/>
          <p14:tracePt t="103329" x="2300288" y="752475"/>
          <p14:tracePt t="103336" x="2217738" y="720725"/>
          <p14:tracePt t="103343" x="2078038" y="688975"/>
          <p14:tracePt t="103351" x="1892300" y="663575"/>
          <p14:tracePt t="103356" x="1797050" y="663575"/>
          <p14:tracePt t="103363" x="1682750" y="657225"/>
          <p14:tracePt t="103370" x="1535113" y="644525"/>
          <p14:tracePt t="103377" x="1452563" y="644525"/>
          <p14:tracePt t="103385" x="1363663" y="644525"/>
          <p14:tracePt t="103391" x="1293813" y="644525"/>
          <p14:tracePt t="103397" x="1204913" y="644525"/>
          <p14:tracePt t="103404" x="1139825" y="644525"/>
          <p14:tracePt t="103411" x="1063625" y="650875"/>
          <p14:tracePt t="103418" x="1019175" y="657225"/>
          <p14:tracePt t="103424" x="968375" y="663575"/>
          <p14:tracePt t="103434" x="898525" y="682625"/>
          <p14:tracePt t="103439" x="835025" y="695325"/>
          <p14:tracePt t="103445" x="771525" y="714375"/>
          <p14:tracePt t="103452" x="701675" y="739775"/>
          <p14:tracePt t="103459" x="636588" y="765175"/>
          <p14:tracePt t="103467" x="560388" y="796925"/>
          <p14:tracePt t="103472" x="490538" y="822325"/>
          <p14:tracePt t="103479" x="420688" y="854075"/>
          <p14:tracePt t="103486" x="331788" y="911225"/>
          <p14:tracePt t="103493" x="268288" y="949325"/>
          <p14:tracePt t="103500" x="196850" y="993775"/>
          <p14:tracePt t="103506" x="158750" y="1025525"/>
          <p14:tracePt t="103513" x="120650" y="1063625"/>
          <p14:tracePt t="103519" x="76200" y="1116013"/>
          <p14:tracePt t="103526" x="31750" y="1166813"/>
          <p14:tracePt t="103690" x="76200" y="2486025"/>
          <p14:tracePt t="103696" x="114300" y="2536825"/>
          <p14:tracePt t="103703" x="158750" y="2581275"/>
          <p14:tracePt t="103710" x="203200" y="2632075"/>
          <p14:tracePt t="103717" x="274638" y="2676525"/>
          <p14:tracePt t="103723" x="357188" y="2727325"/>
          <p14:tracePt t="103730" x="458788" y="2792413"/>
          <p14:tracePt t="103737" x="534988" y="2836863"/>
          <p14:tracePt t="103745" x="636588" y="2881313"/>
          <p14:tracePt t="103752" x="720725" y="2919413"/>
          <p14:tracePt t="103757" x="835025" y="2951163"/>
          <p14:tracePt t="103766" x="911225" y="2970213"/>
          <p14:tracePt t="103772" x="962025" y="2989263"/>
          <p14:tracePt t="103778" x="1057275" y="2989263"/>
          <p14:tracePt t="103785" x="1114425" y="2989263"/>
          <p14:tracePt t="103792" x="1198563" y="2989263"/>
          <p14:tracePt t="103800" x="1287463" y="2976563"/>
          <p14:tracePt t="103805" x="1370013" y="2951163"/>
          <p14:tracePt t="103814" x="1484313" y="2913063"/>
          <p14:tracePt t="103819" x="1579563" y="2874963"/>
          <p14:tracePt t="103826" x="1670050" y="2824163"/>
          <p14:tracePt t="103834" x="1746250" y="2798763"/>
          <p14:tracePt t="103839" x="1822450" y="2746375"/>
          <p14:tracePt t="103846" x="1905000" y="2701925"/>
          <p14:tracePt t="103853" x="1968500" y="2670175"/>
          <p14:tracePt t="103860" x="2058988" y="2625725"/>
          <p14:tracePt t="103867" x="2128838" y="2587625"/>
          <p14:tracePt t="103874" x="2173288" y="2555875"/>
          <p14:tracePt t="103880" x="2262188" y="2492375"/>
          <p14:tracePt t="103887" x="2344738" y="2454275"/>
          <p14:tracePt t="103894" x="2408238" y="2409825"/>
          <p14:tracePt t="103901" x="2490788" y="2359025"/>
          <p14:tracePt t="103907" x="2568575" y="2300288"/>
          <p14:tracePt t="103914" x="2657475" y="2243138"/>
          <p14:tracePt t="103921" x="2746375" y="2179638"/>
          <p14:tracePt t="103927" x="2803525" y="2135188"/>
          <p14:tracePt t="103936" x="2873375" y="2084388"/>
          <p14:tracePt t="103941" x="2943225" y="2039938"/>
          <p14:tracePt t="103950" x="2995613" y="2001838"/>
          <p14:tracePt t="103955" x="3021013" y="1970088"/>
          <p14:tracePt t="103962" x="3052763" y="1931988"/>
          <p14:tracePt t="103969" x="3084513" y="1905000"/>
          <p14:tracePt t="103975" x="3103563" y="1879600"/>
          <p14:tracePt t="103984" x="3116263" y="1860550"/>
          <p14:tracePt t="103989" x="3135313" y="1835150"/>
          <p14:tracePt t="103996" x="3148013" y="1809750"/>
          <p14:tracePt t="104003" x="3160713" y="1771650"/>
          <p14:tracePt t="104009" x="3167063" y="1746250"/>
          <p14:tracePt t="104017" x="3173413" y="1714500"/>
          <p14:tracePt t="104023" x="3173413" y="1676400"/>
          <p14:tracePt t="104030" x="3167063" y="1644650"/>
          <p14:tracePt t="104036" x="3160713" y="1600200"/>
          <p14:tracePt t="104043" x="3148013" y="1562100"/>
          <p14:tracePt t="104051" x="3116263" y="1517650"/>
          <p14:tracePt t="104057" x="3090863" y="1477963"/>
          <p14:tracePt t="104064" x="3059113" y="1439863"/>
          <p14:tracePt t="104071" x="3040063" y="1408113"/>
          <p14:tracePt t="104077" x="3008313" y="1370013"/>
          <p14:tracePt t="104086" x="2989263" y="1338263"/>
          <p14:tracePt t="104091" x="2955925" y="1306513"/>
          <p14:tracePt t="104098" x="2917825" y="1249363"/>
          <p14:tracePt t="104104" x="2886075" y="1211263"/>
          <p14:tracePt t="104111" x="2841625" y="1160463"/>
          <p14:tracePt t="104119" x="2803525" y="1116013"/>
          <p14:tracePt t="104124" x="2752725" y="1063625"/>
          <p14:tracePt t="104134" x="2695575" y="1012825"/>
          <p14:tracePt t="104138" x="2625725" y="968375"/>
          <p14:tracePt t="104145" x="2549525" y="923925"/>
          <p14:tracePt t="104152" x="2478088" y="892175"/>
          <p14:tracePt t="104159" x="2382838" y="854075"/>
          <p14:tracePt t="104167" x="2293938" y="828675"/>
          <p14:tracePt t="104172" x="2236788" y="815975"/>
          <p14:tracePt t="104180" x="2173288" y="790575"/>
          <p14:tracePt t="104186" x="2097088" y="777875"/>
          <p14:tracePt t="104193" x="2019300" y="771525"/>
          <p14:tracePt t="104201" x="1949450" y="765175"/>
          <p14:tracePt t="104206" x="1892300" y="765175"/>
          <p14:tracePt t="104213" x="1841500" y="765175"/>
          <p14:tracePt t="104220" x="1778000" y="765175"/>
          <p14:tracePt t="104227" x="1701800" y="765175"/>
          <p14:tracePt t="104235" x="1657350" y="765175"/>
          <p14:tracePt t="104240" x="1560513" y="771525"/>
          <p14:tracePt t="104247" x="1516063" y="790575"/>
          <p14:tracePt t="104254" x="1452563" y="796925"/>
          <p14:tracePt t="104261" x="1382713" y="822325"/>
          <p14:tracePt t="104268" x="1306513" y="841375"/>
          <p14:tracePt t="104275" x="1243013" y="854075"/>
          <p14:tracePt t="104284" x="1173163" y="879475"/>
          <p14:tracePt t="104288" x="1108075" y="904875"/>
          <p14:tracePt t="104295" x="1019175" y="942975"/>
          <p14:tracePt t="104302" x="930275" y="974725"/>
          <p14:tracePt t="104308" x="885825" y="1006475"/>
          <p14:tracePt t="104317" x="828675" y="1038225"/>
          <p14:tracePt t="104323" x="765175" y="1084263"/>
          <p14:tracePt t="104329" x="708025" y="1116013"/>
          <p14:tracePt t="104336" x="661988" y="1154113"/>
          <p14:tracePt t="104344" x="623888" y="1185863"/>
          <p14:tracePt t="104350" x="585788" y="1223963"/>
          <p14:tracePt t="104356" x="547688" y="1255713"/>
          <p14:tracePt t="104363" x="503238" y="1293813"/>
          <p14:tracePt t="104369" x="465138" y="1325563"/>
          <p14:tracePt t="104377" x="446088" y="1350963"/>
          <p14:tracePt t="104384" x="420688" y="1382713"/>
          <p14:tracePt t="104390" x="395288" y="1408113"/>
          <p14:tracePt t="104397" x="376238" y="1439863"/>
          <p14:tracePt t="104404" x="363538" y="1452563"/>
          <p14:tracePt t="104410" x="350838" y="1465263"/>
          <p14:tracePt t="104418" x="350838" y="1490663"/>
          <p14:tracePt t="104424" x="338138" y="1511300"/>
          <p14:tracePt t="104434" x="331788" y="1543050"/>
          <p14:tracePt t="104438" x="325438" y="1568450"/>
          <p14:tracePt t="104444" x="319088" y="1593850"/>
          <p14:tracePt t="104452" x="319088" y="1644650"/>
          <p14:tracePt t="104458" x="319088" y="1689100"/>
          <p14:tracePt t="104467" x="319088" y="1739900"/>
          <p14:tracePt t="104472" x="319088" y="1803400"/>
          <p14:tracePt t="104479" x="325438" y="1892300"/>
          <p14:tracePt t="104485" x="338138" y="1957388"/>
          <p14:tracePt t="104492" x="350838" y="2046288"/>
          <p14:tracePt t="104501" x="376238" y="2122488"/>
          <p14:tracePt t="104506" x="395288" y="2179638"/>
          <p14:tracePt t="104513" x="407988" y="2230438"/>
          <p14:tracePt t="104519" x="427038" y="2281238"/>
          <p14:tracePt t="104526" x="439738" y="2312988"/>
          <p14:tracePt t="104534" x="452438" y="2338388"/>
          <p14:tracePt t="104540" x="465138" y="2365375"/>
          <p14:tracePt t="104546" x="477838" y="2384425"/>
          <p14:tracePt t="104553" x="484188" y="2409825"/>
          <p14:tracePt t="104560" x="503238" y="2422525"/>
          <p14:tracePt t="104569" x="515938" y="2441575"/>
          <p14:tracePt t="104573" x="534988" y="2460625"/>
          <p14:tracePt t="104581" x="560388" y="2479675"/>
          <p14:tracePt t="104587" x="585788" y="2498725"/>
          <p14:tracePt t="104594" x="623888" y="2524125"/>
          <p14:tracePt t="104602" x="668338" y="2543175"/>
          <p14:tracePt t="104609" x="727075" y="2568575"/>
          <p14:tracePt t="104615" x="784225" y="2587625"/>
          <p14:tracePt t="104621" x="873125" y="2613025"/>
          <p14:tracePt t="104628" x="981075" y="2651125"/>
          <p14:tracePt t="104635" x="1095375" y="2682875"/>
          <p14:tracePt t="104642" x="1160463" y="2701925"/>
          <p14:tracePt t="104650" x="1274763" y="2740025"/>
          <p14:tracePt t="104655" x="1344613" y="2746375"/>
          <p14:tracePt t="104663" x="1401763" y="2765425"/>
          <p14:tracePt t="104669" x="1516063" y="2765425"/>
          <p14:tracePt t="104676" x="1592263" y="2765425"/>
          <p14:tracePt t="104684" x="1657350" y="2765425"/>
          <p14:tracePt t="104689" x="1733550" y="2752725"/>
          <p14:tracePt t="104696" x="1809750" y="2746375"/>
          <p14:tracePt t="104703" x="1892300" y="2727325"/>
          <p14:tracePt t="104710" x="1981200" y="2701925"/>
          <p14:tracePt t="104718" x="2058988" y="2676525"/>
          <p14:tracePt t="104724" x="2154238" y="2638425"/>
          <p14:tracePt t="104730" x="2236788" y="2606675"/>
          <p14:tracePt t="104737" x="2312988" y="2581275"/>
          <p14:tracePt t="104744" x="2357438" y="2562225"/>
          <p14:tracePt t="104752" x="2420938" y="2549525"/>
          <p14:tracePt t="104757" x="2490788" y="2524125"/>
          <p14:tracePt t="104765" x="2524125" y="2517775"/>
          <p14:tracePt t="104771" x="2581275" y="2498725"/>
          <p14:tracePt t="104778" x="2644775" y="2473325"/>
          <p14:tracePt t="104785" x="2701925" y="2460625"/>
          <p14:tracePt t="104792" x="2759075" y="2441575"/>
          <p14:tracePt t="104799" x="2816225" y="2428875"/>
          <p14:tracePt t="104805" x="2860675" y="2409825"/>
          <p14:tracePt t="104812" x="2905125" y="2390775"/>
          <p14:tracePt t="104819" x="2943225" y="2371725"/>
          <p14:tracePt t="104825" x="2962275" y="2359025"/>
          <p14:tracePt t="104835" x="2982913" y="2344738"/>
          <p14:tracePt t="104839" x="3001963" y="2325688"/>
          <p14:tracePt t="104846" x="3008313" y="2306638"/>
          <p14:tracePt t="104853" x="3021013" y="2287588"/>
          <p14:tracePt t="104859" x="3033713" y="2262188"/>
          <p14:tracePt t="104868" x="3040063" y="2243138"/>
          <p14:tracePt t="104873" x="3040063" y="2236788"/>
          <p14:tracePt t="104880" x="3046413" y="2211388"/>
          <p14:tracePt t="104887" x="3052763" y="2198688"/>
          <p14:tracePt t="104894" x="3052763" y="2185988"/>
          <p14:tracePt t="104900" x="3052763" y="2179638"/>
          <p14:tracePt t="104907" x="3059113" y="2166938"/>
          <p14:tracePt t="104914" x="3065463" y="2154238"/>
          <p14:tracePt t="104921" x="3065463" y="2147888"/>
          <p14:tracePt t="104927" x="3065463" y="2141538"/>
          <p14:tracePt t="104962" x="3065463" y="2135188"/>
          <p14:tracePt t="105064" x="3065463" y="2141538"/>
          <p14:tracePt t="106091" x="3090863" y="2185988"/>
          <p14:tracePt t="106097" x="3128963" y="2243138"/>
          <p14:tracePt t="106105" x="3173413" y="2325688"/>
          <p14:tracePt t="106111" x="3217863" y="2390775"/>
          <p14:tracePt t="106119" x="3249613" y="2460625"/>
          <p14:tracePt t="106124" x="3262313" y="2498725"/>
          <p14:tracePt t="106133" x="3287713" y="2543175"/>
          <p14:tracePt t="106138" x="3306763" y="2606675"/>
          <p14:tracePt t="106145" x="3338513" y="2689225"/>
          <p14:tracePt t="106152" x="3382963" y="2771775"/>
          <p14:tracePt t="106159" x="3448050" y="2862263"/>
          <p14:tracePt t="106167" x="3498850" y="2932113"/>
          <p14:tracePt t="106173" x="3549650" y="3021013"/>
          <p14:tracePt t="106179" x="3638550" y="3116263"/>
          <p14:tracePt t="106186" x="3702050" y="3205163"/>
          <p14:tracePt t="106193" x="3752850" y="3276600"/>
          <p14:tracePt t="106201" x="3810000" y="3346450"/>
          <p14:tracePt t="106206" x="3900488" y="3441700"/>
          <p14:tracePt t="106213" x="3963988" y="3498850"/>
          <p14:tracePt t="106220" x="4071938" y="3575050"/>
          <p14:tracePt t="106226" x="4173538" y="3632200"/>
          <p14:tracePt t="106233" x="4256088" y="3671888"/>
          <p14:tracePt t="106240" x="4338638" y="3703638"/>
          <p14:tracePt t="106248" x="4479925" y="3735388"/>
          <p14:tracePt t="106254" x="4575175" y="3754438"/>
          <p14:tracePt t="106261" x="4670425" y="3767138"/>
          <p14:tracePt t="106269" x="4805363" y="3779838"/>
          <p14:tracePt t="106274" x="4938713" y="3779838"/>
          <p14:tracePt t="106283" x="5110163" y="3779838"/>
          <p14:tracePt t="106288" x="5264150" y="3779838"/>
          <p14:tracePt t="106294" x="5378450" y="3779838"/>
          <p14:tracePt t="106301" x="5492750" y="3786188"/>
          <p14:tracePt t="106308" x="5594350" y="3811588"/>
          <p14:tracePt t="106317" x="5670550" y="3830638"/>
          <p14:tracePt t="106322" x="5722938" y="3843338"/>
          <p14:tracePt t="106328" x="5748338" y="3862388"/>
          <p14:tracePt t="106335" x="5773738" y="3868738"/>
          <p14:tracePt t="106874" x="5856288" y="3906838"/>
          <p14:tracePt t="106880" x="5983288" y="3983038"/>
          <p14:tracePt t="106886" x="6097588" y="4059238"/>
          <p14:tracePt t="106893" x="6213475" y="4156075"/>
          <p14:tracePt t="106901" x="6346825" y="4257675"/>
          <p14:tracePt t="106906" x="6429375" y="4327525"/>
          <p14:tracePt t="106913" x="6492875" y="4410075"/>
          <p14:tracePt t="106921" x="6575425" y="4506913"/>
          <p14:tracePt t="106928" x="6626225" y="4595813"/>
          <p14:tracePt t="106935" x="6691313" y="4672013"/>
          <p14:tracePt t="106941" x="6742113" y="4760913"/>
          <p14:tracePt t="106949" x="6780213" y="4830763"/>
          <p14:tracePt t="106955" x="6818313" y="4894263"/>
          <p14:tracePt t="106961" x="6843713" y="4953000"/>
          <p14:tracePt t="106968" x="6862763" y="4997450"/>
          <p14:tracePt t="106975" x="6869113" y="5022850"/>
          <p14:tracePt t="106983" x="6869113" y="5048250"/>
          <p14:tracePt t="106989" x="6869113" y="5060950"/>
          <p14:tracePt t="107002" x="6869113" y="5067300"/>
          <p14:tracePt t="107017" x="6869113" y="5073650"/>
          <p14:tracePt t="107927" x="6964363" y="5137150"/>
        </p14:tracePtLst>
      </p14:laserTrace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0" y="196750"/>
            <a:ext cx="3729900" cy="4626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1400" b="1"/>
              <a:t>Key Points</a:t>
            </a:r>
            <a:endParaRPr sz="1400" b="1"/>
          </a:p>
          <a:p>
            <a:pPr marL="0" lvl="0" indent="0" algn="l" rtl="0">
              <a:spcBef>
                <a:spcPts val="0"/>
              </a:spcBef>
              <a:spcAft>
                <a:spcPts val="0"/>
              </a:spcAft>
              <a:buNone/>
            </a:pPr>
            <a:endParaRPr sz="1400"/>
          </a:p>
          <a:p>
            <a:pPr marL="457200" lvl="0" indent="-320674" algn="l" rtl="0">
              <a:spcBef>
                <a:spcPts val="0"/>
              </a:spcBef>
              <a:spcAft>
                <a:spcPts val="0"/>
              </a:spcAft>
              <a:buSzPct val="122881"/>
              <a:buChar char="●"/>
            </a:pPr>
            <a:r>
              <a:rPr lang="en" sz="1311" b="1">
                <a:solidFill>
                  <a:srgbClr val="000000"/>
                </a:solidFill>
                <a:latin typeface="Calibri"/>
                <a:ea typeface="Calibri"/>
                <a:cs typeface="Calibri"/>
                <a:sym typeface="Calibri"/>
              </a:rPr>
              <a:t>Tier 1 =</a:t>
            </a:r>
            <a:r>
              <a:rPr lang="en" sz="1311">
                <a:solidFill>
                  <a:srgbClr val="000000"/>
                </a:solidFill>
                <a:latin typeface="Calibri"/>
                <a:ea typeface="Calibri"/>
                <a:cs typeface="Calibri"/>
                <a:sym typeface="Calibri"/>
              </a:rPr>
              <a:t> </a:t>
            </a:r>
            <a:endParaRPr sz="1311">
              <a:solidFill>
                <a:srgbClr val="000000"/>
              </a:solidFill>
              <a:latin typeface="Calibri"/>
              <a:ea typeface="Calibri"/>
              <a:cs typeface="Calibri"/>
              <a:sym typeface="Calibri"/>
            </a:endParaRPr>
          </a:p>
          <a:p>
            <a:pPr marL="914400" lvl="1" indent="-333374" algn="l" rtl="0">
              <a:spcBef>
                <a:spcPts val="0"/>
              </a:spcBef>
              <a:spcAft>
                <a:spcPts val="0"/>
              </a:spcAft>
              <a:buClr>
                <a:srgbClr val="073763"/>
              </a:buClr>
              <a:buSzPct val="119565"/>
              <a:buChar char="○"/>
            </a:pPr>
            <a:r>
              <a:rPr lang="en" sz="1533" b="1">
                <a:solidFill>
                  <a:srgbClr val="073763"/>
                </a:solidFill>
                <a:latin typeface="Calibri"/>
                <a:ea typeface="Calibri"/>
                <a:cs typeface="Calibri"/>
                <a:sym typeface="Calibri"/>
              </a:rPr>
              <a:t>28% of Outlet Sales</a:t>
            </a:r>
            <a:endParaRPr sz="1533" b="1">
              <a:solidFill>
                <a:srgbClr val="073763"/>
              </a:solidFill>
              <a:latin typeface="Calibri"/>
              <a:ea typeface="Calibri"/>
              <a:cs typeface="Calibri"/>
              <a:sym typeface="Calibri"/>
            </a:endParaRPr>
          </a:p>
          <a:p>
            <a:pPr marL="914400" lvl="1" indent="-320674" algn="l" rtl="0">
              <a:spcBef>
                <a:spcPts val="0"/>
              </a:spcBef>
              <a:spcAft>
                <a:spcPts val="0"/>
              </a:spcAft>
              <a:buSzPct val="122881"/>
              <a:buChar char="○"/>
            </a:pPr>
            <a:r>
              <a:rPr lang="en" sz="1311">
                <a:solidFill>
                  <a:srgbClr val="000000"/>
                </a:solidFill>
                <a:latin typeface="Calibri"/>
                <a:ea typeface="Calibri"/>
                <a:cs typeface="Calibri"/>
                <a:sym typeface="Calibri"/>
              </a:rPr>
              <a:t>Medium, Small sq/ft stores</a:t>
            </a:r>
            <a:endParaRPr sz="1311">
              <a:solidFill>
                <a:srgbClr val="000000"/>
              </a:solidFill>
              <a:latin typeface="Calibri"/>
              <a:ea typeface="Calibri"/>
              <a:cs typeface="Calibri"/>
              <a:sym typeface="Calibri"/>
            </a:endParaRPr>
          </a:p>
          <a:p>
            <a:pPr marL="914400" lvl="0" indent="0" algn="l" rtl="0">
              <a:spcBef>
                <a:spcPts val="0"/>
              </a:spcBef>
              <a:spcAft>
                <a:spcPts val="0"/>
              </a:spcAft>
              <a:buNone/>
            </a:pPr>
            <a:r>
              <a:rPr lang="en" sz="1311">
                <a:solidFill>
                  <a:srgbClr val="000000"/>
                </a:solidFill>
                <a:latin typeface="Calibri"/>
                <a:ea typeface="Calibri"/>
                <a:cs typeface="Calibri"/>
                <a:sym typeface="Calibri"/>
              </a:rPr>
              <a:t>2 Supermarket Type 1 (1 Med &amp; 1 Small)</a:t>
            </a:r>
            <a:endParaRPr sz="1311">
              <a:solidFill>
                <a:srgbClr val="000000"/>
              </a:solidFill>
              <a:latin typeface="Calibri"/>
              <a:ea typeface="Calibri"/>
              <a:cs typeface="Calibri"/>
              <a:sym typeface="Calibri"/>
            </a:endParaRPr>
          </a:p>
          <a:p>
            <a:pPr marL="914400" lvl="0" indent="0" algn="l" rtl="0">
              <a:spcBef>
                <a:spcPts val="0"/>
              </a:spcBef>
              <a:spcAft>
                <a:spcPts val="0"/>
              </a:spcAft>
              <a:buNone/>
            </a:pPr>
            <a:r>
              <a:rPr lang="en" sz="1311">
                <a:solidFill>
                  <a:srgbClr val="000000"/>
                </a:solidFill>
                <a:latin typeface="Calibri"/>
                <a:ea typeface="Calibri"/>
                <a:cs typeface="Calibri"/>
                <a:sym typeface="Calibri"/>
              </a:rPr>
              <a:t>1 Grocery Store (Small)</a:t>
            </a:r>
            <a:endParaRPr sz="1311">
              <a:solidFill>
                <a:srgbClr val="000000"/>
              </a:solidFill>
              <a:latin typeface="Calibri"/>
              <a:ea typeface="Calibri"/>
              <a:cs typeface="Calibri"/>
              <a:sym typeface="Calibri"/>
            </a:endParaRPr>
          </a:p>
          <a:p>
            <a:pPr marL="914400" lvl="0" indent="0" algn="l" rtl="0">
              <a:spcBef>
                <a:spcPts val="1000"/>
              </a:spcBef>
              <a:spcAft>
                <a:spcPts val="0"/>
              </a:spcAft>
              <a:buNone/>
            </a:pPr>
            <a:endParaRPr sz="1311">
              <a:solidFill>
                <a:srgbClr val="000000"/>
              </a:solidFill>
              <a:latin typeface="Calibri"/>
              <a:ea typeface="Calibri"/>
              <a:cs typeface="Calibri"/>
              <a:sym typeface="Calibri"/>
            </a:endParaRPr>
          </a:p>
          <a:p>
            <a:pPr marL="457200" lvl="0" indent="-303529" algn="l" rtl="0">
              <a:lnSpc>
                <a:spcPct val="115000"/>
              </a:lnSpc>
              <a:spcBef>
                <a:spcPts val="1000"/>
              </a:spcBef>
              <a:spcAft>
                <a:spcPts val="0"/>
              </a:spcAft>
              <a:buClr>
                <a:srgbClr val="000000"/>
              </a:buClr>
              <a:buSzPct val="100000"/>
              <a:buFont typeface="Calibri"/>
              <a:buChar char="●"/>
            </a:pPr>
            <a:r>
              <a:rPr lang="en" sz="1311" b="1">
                <a:solidFill>
                  <a:srgbClr val="000000"/>
                </a:solidFill>
                <a:latin typeface="Calibri"/>
                <a:ea typeface="Calibri"/>
                <a:cs typeface="Calibri"/>
                <a:sym typeface="Calibri"/>
              </a:rPr>
              <a:t>Tier 2 =</a:t>
            </a:r>
            <a:r>
              <a:rPr lang="en" sz="1311">
                <a:solidFill>
                  <a:srgbClr val="000000"/>
                </a:solidFill>
                <a:latin typeface="Calibri"/>
                <a:ea typeface="Calibri"/>
                <a:cs typeface="Calibri"/>
                <a:sym typeface="Calibri"/>
              </a:rPr>
              <a:t> </a:t>
            </a:r>
            <a:endParaRPr sz="1311">
              <a:solidFill>
                <a:srgbClr val="000000"/>
              </a:solidFill>
              <a:latin typeface="Calibri"/>
              <a:ea typeface="Calibri"/>
              <a:cs typeface="Calibri"/>
              <a:sym typeface="Calibri"/>
            </a:endParaRPr>
          </a:p>
          <a:p>
            <a:pPr marL="914400" lvl="1" indent="-316229" algn="l" rtl="0">
              <a:lnSpc>
                <a:spcPct val="115000"/>
              </a:lnSpc>
              <a:spcBef>
                <a:spcPts val="0"/>
              </a:spcBef>
              <a:spcAft>
                <a:spcPts val="0"/>
              </a:spcAft>
              <a:buClr>
                <a:srgbClr val="073763"/>
              </a:buClr>
              <a:buSzPct val="100000"/>
              <a:buFont typeface="Calibri"/>
              <a:buChar char="○"/>
            </a:pPr>
            <a:r>
              <a:rPr lang="en" sz="1533" b="1">
                <a:solidFill>
                  <a:srgbClr val="073763"/>
                </a:solidFill>
                <a:latin typeface="Calibri"/>
                <a:ea typeface="Calibri"/>
                <a:cs typeface="Calibri"/>
                <a:sym typeface="Calibri"/>
              </a:rPr>
              <a:t>33% of Outlet Sales</a:t>
            </a:r>
            <a:endParaRPr sz="1533" b="1">
              <a:solidFill>
                <a:srgbClr val="073763"/>
              </a:solidFill>
              <a:latin typeface="Calibri"/>
              <a:ea typeface="Calibri"/>
              <a:cs typeface="Calibri"/>
              <a:sym typeface="Calibri"/>
            </a:endParaRPr>
          </a:p>
          <a:p>
            <a:pPr marL="914400" lvl="1" indent="-303529" algn="l" rtl="0">
              <a:lnSpc>
                <a:spcPct val="115000"/>
              </a:lnSpc>
              <a:spcBef>
                <a:spcPts val="0"/>
              </a:spcBef>
              <a:spcAft>
                <a:spcPts val="0"/>
              </a:spcAft>
              <a:buClr>
                <a:srgbClr val="000000"/>
              </a:buClr>
              <a:buSzPct val="100000"/>
              <a:buFont typeface="Calibri"/>
              <a:buChar char="○"/>
            </a:pPr>
            <a:r>
              <a:rPr lang="en" sz="1311">
                <a:solidFill>
                  <a:srgbClr val="000000"/>
                </a:solidFill>
                <a:latin typeface="Calibri"/>
                <a:ea typeface="Calibri"/>
                <a:cs typeface="Calibri"/>
                <a:sym typeface="Calibri"/>
              </a:rPr>
              <a:t>Small, Unspecified sq/ft stores</a:t>
            </a:r>
            <a:endParaRPr sz="1311">
              <a:solidFill>
                <a:srgbClr val="000000"/>
              </a:solidFill>
              <a:latin typeface="Calibri"/>
              <a:ea typeface="Calibri"/>
              <a:cs typeface="Calibri"/>
              <a:sym typeface="Calibri"/>
            </a:endParaRPr>
          </a:p>
          <a:p>
            <a:pPr marL="914400" lvl="0" indent="0" algn="l" rtl="0">
              <a:lnSpc>
                <a:spcPct val="115000"/>
              </a:lnSpc>
              <a:spcBef>
                <a:spcPts val="0"/>
              </a:spcBef>
              <a:spcAft>
                <a:spcPts val="0"/>
              </a:spcAft>
              <a:buNone/>
            </a:pPr>
            <a:r>
              <a:rPr lang="en" sz="1311">
                <a:solidFill>
                  <a:srgbClr val="000000"/>
                </a:solidFill>
                <a:latin typeface="Calibri"/>
                <a:ea typeface="Calibri"/>
                <a:cs typeface="Calibri"/>
                <a:sym typeface="Calibri"/>
              </a:rPr>
              <a:t>2 Supermarket Type 1 (2 UnSp &amp; 1 Small)</a:t>
            </a:r>
            <a:endParaRPr sz="1311">
              <a:solidFill>
                <a:srgbClr val="000000"/>
              </a:solidFill>
              <a:latin typeface="Calibri"/>
              <a:ea typeface="Calibri"/>
              <a:cs typeface="Calibri"/>
              <a:sym typeface="Calibri"/>
            </a:endParaRPr>
          </a:p>
          <a:p>
            <a:pPr marL="914400" lvl="0" indent="0" algn="l" rtl="0">
              <a:lnSpc>
                <a:spcPct val="115000"/>
              </a:lnSpc>
              <a:spcBef>
                <a:spcPts val="1000"/>
              </a:spcBef>
              <a:spcAft>
                <a:spcPts val="0"/>
              </a:spcAft>
              <a:buNone/>
            </a:pPr>
            <a:endParaRPr sz="1311">
              <a:solidFill>
                <a:srgbClr val="000000"/>
              </a:solidFill>
              <a:latin typeface="Calibri"/>
              <a:ea typeface="Calibri"/>
              <a:cs typeface="Calibri"/>
              <a:sym typeface="Calibri"/>
            </a:endParaRPr>
          </a:p>
          <a:p>
            <a:pPr marL="457200" lvl="0" indent="-303529" algn="l" rtl="0">
              <a:spcBef>
                <a:spcPts val="1000"/>
              </a:spcBef>
              <a:spcAft>
                <a:spcPts val="0"/>
              </a:spcAft>
              <a:buClr>
                <a:srgbClr val="000000"/>
              </a:buClr>
              <a:buSzPct val="100000"/>
              <a:buFont typeface="Calibri"/>
              <a:buChar char="●"/>
            </a:pPr>
            <a:r>
              <a:rPr lang="en" sz="1311" b="1">
                <a:solidFill>
                  <a:srgbClr val="000000"/>
                </a:solidFill>
                <a:latin typeface="Calibri"/>
                <a:ea typeface="Calibri"/>
                <a:cs typeface="Calibri"/>
                <a:sym typeface="Calibri"/>
              </a:rPr>
              <a:t>Tier 3 =</a:t>
            </a:r>
            <a:r>
              <a:rPr lang="en" sz="1311">
                <a:solidFill>
                  <a:srgbClr val="000000"/>
                </a:solidFill>
                <a:latin typeface="Calibri"/>
                <a:ea typeface="Calibri"/>
                <a:cs typeface="Calibri"/>
                <a:sym typeface="Calibri"/>
              </a:rPr>
              <a:t> </a:t>
            </a:r>
            <a:endParaRPr sz="1311">
              <a:solidFill>
                <a:srgbClr val="000000"/>
              </a:solidFill>
              <a:latin typeface="Calibri"/>
              <a:ea typeface="Calibri"/>
              <a:cs typeface="Calibri"/>
              <a:sym typeface="Calibri"/>
            </a:endParaRPr>
          </a:p>
          <a:p>
            <a:pPr marL="914400" lvl="1" indent="-316229" algn="l" rtl="0">
              <a:spcBef>
                <a:spcPts val="0"/>
              </a:spcBef>
              <a:spcAft>
                <a:spcPts val="0"/>
              </a:spcAft>
              <a:buClr>
                <a:srgbClr val="073763"/>
              </a:buClr>
              <a:buSzPct val="100000"/>
              <a:buFont typeface="Calibri"/>
              <a:buChar char="○"/>
            </a:pPr>
            <a:r>
              <a:rPr lang="en" sz="1533" b="1">
                <a:solidFill>
                  <a:srgbClr val="073763"/>
                </a:solidFill>
                <a:latin typeface="Calibri"/>
                <a:ea typeface="Calibri"/>
                <a:cs typeface="Calibri"/>
                <a:sym typeface="Calibri"/>
              </a:rPr>
              <a:t>39% of Outlet Sales</a:t>
            </a:r>
            <a:endParaRPr sz="1533" b="1">
              <a:solidFill>
                <a:srgbClr val="073763"/>
              </a:solidFill>
              <a:latin typeface="Calibri"/>
              <a:ea typeface="Calibri"/>
              <a:cs typeface="Calibri"/>
              <a:sym typeface="Calibri"/>
            </a:endParaRPr>
          </a:p>
          <a:p>
            <a:pPr marL="914400" lvl="1" indent="-303529" algn="l" rtl="0">
              <a:spcBef>
                <a:spcPts val="0"/>
              </a:spcBef>
              <a:spcAft>
                <a:spcPts val="0"/>
              </a:spcAft>
              <a:buClr>
                <a:srgbClr val="000000"/>
              </a:buClr>
              <a:buSzPct val="100000"/>
              <a:buFont typeface="Calibri"/>
              <a:buChar char="○"/>
            </a:pPr>
            <a:r>
              <a:rPr lang="en" sz="1311">
                <a:solidFill>
                  <a:srgbClr val="000000"/>
                </a:solidFill>
                <a:latin typeface="Calibri"/>
                <a:ea typeface="Calibri"/>
                <a:cs typeface="Calibri"/>
                <a:sym typeface="Calibri"/>
              </a:rPr>
              <a:t>Small, Medium and High sq/ft stores</a:t>
            </a:r>
            <a:endParaRPr sz="1311">
              <a:solidFill>
                <a:srgbClr val="000000"/>
              </a:solidFill>
              <a:latin typeface="Calibri"/>
              <a:ea typeface="Calibri"/>
              <a:cs typeface="Calibri"/>
              <a:sym typeface="Calibri"/>
            </a:endParaRPr>
          </a:p>
          <a:p>
            <a:pPr marL="914400" lvl="0" indent="0" algn="l" rtl="0">
              <a:spcBef>
                <a:spcPts val="0"/>
              </a:spcBef>
              <a:spcAft>
                <a:spcPts val="0"/>
              </a:spcAft>
              <a:buNone/>
            </a:pPr>
            <a:r>
              <a:rPr lang="en" sz="1311">
                <a:solidFill>
                  <a:srgbClr val="000000"/>
                </a:solidFill>
                <a:latin typeface="Calibri"/>
                <a:ea typeface="Calibri"/>
                <a:cs typeface="Calibri"/>
                <a:sym typeface="Calibri"/>
              </a:rPr>
              <a:t>1 Supermarket Type 1 (1 High)</a:t>
            </a:r>
            <a:endParaRPr sz="1311">
              <a:solidFill>
                <a:srgbClr val="000000"/>
              </a:solidFill>
              <a:latin typeface="Calibri"/>
              <a:ea typeface="Calibri"/>
              <a:cs typeface="Calibri"/>
              <a:sym typeface="Calibri"/>
            </a:endParaRPr>
          </a:p>
          <a:p>
            <a:pPr marL="914400" lvl="0" indent="0" algn="l" rtl="0">
              <a:spcBef>
                <a:spcPts val="0"/>
              </a:spcBef>
              <a:spcAft>
                <a:spcPts val="0"/>
              </a:spcAft>
              <a:buNone/>
            </a:pPr>
            <a:r>
              <a:rPr lang="en" sz="1311">
                <a:solidFill>
                  <a:srgbClr val="000000"/>
                </a:solidFill>
                <a:latin typeface="Calibri"/>
                <a:ea typeface="Calibri"/>
                <a:cs typeface="Calibri"/>
                <a:sym typeface="Calibri"/>
              </a:rPr>
              <a:t>1 Supermarket Type 2 (1 Med)</a:t>
            </a:r>
            <a:endParaRPr sz="1311">
              <a:solidFill>
                <a:srgbClr val="000000"/>
              </a:solidFill>
              <a:latin typeface="Calibri"/>
              <a:ea typeface="Calibri"/>
              <a:cs typeface="Calibri"/>
              <a:sym typeface="Calibri"/>
            </a:endParaRPr>
          </a:p>
          <a:p>
            <a:pPr marL="914400" lvl="0" indent="0" algn="l" rtl="0">
              <a:spcBef>
                <a:spcPts val="0"/>
              </a:spcBef>
              <a:spcAft>
                <a:spcPts val="0"/>
              </a:spcAft>
              <a:buNone/>
            </a:pPr>
            <a:r>
              <a:rPr lang="en" sz="1311">
                <a:solidFill>
                  <a:srgbClr val="000000"/>
                </a:solidFill>
                <a:latin typeface="Calibri"/>
                <a:ea typeface="Calibri"/>
                <a:cs typeface="Calibri"/>
                <a:sym typeface="Calibri"/>
              </a:rPr>
              <a:t>1 Supermarket Type 3 (1 Med)</a:t>
            </a:r>
            <a:endParaRPr sz="1311">
              <a:solidFill>
                <a:srgbClr val="000000"/>
              </a:solidFill>
              <a:latin typeface="Calibri"/>
              <a:ea typeface="Calibri"/>
              <a:cs typeface="Calibri"/>
              <a:sym typeface="Calibri"/>
            </a:endParaRPr>
          </a:p>
          <a:p>
            <a:pPr marL="914400" lvl="0" indent="0" algn="l" rtl="0">
              <a:spcBef>
                <a:spcPts val="0"/>
              </a:spcBef>
              <a:spcAft>
                <a:spcPts val="0"/>
              </a:spcAft>
              <a:buNone/>
            </a:pPr>
            <a:r>
              <a:rPr lang="en" sz="1311">
                <a:solidFill>
                  <a:srgbClr val="000000"/>
                </a:solidFill>
                <a:latin typeface="Calibri"/>
                <a:ea typeface="Calibri"/>
                <a:cs typeface="Calibri"/>
                <a:sym typeface="Calibri"/>
              </a:rPr>
              <a:t>1 Grocery Store (Unsp - Most likely Small)</a:t>
            </a:r>
            <a:endParaRPr sz="1311">
              <a:solidFill>
                <a:srgbClr val="000000"/>
              </a:solidFill>
              <a:latin typeface="Calibri"/>
              <a:ea typeface="Calibri"/>
              <a:cs typeface="Calibri"/>
              <a:sym typeface="Calibri"/>
            </a:endParaRPr>
          </a:p>
          <a:p>
            <a:pPr marL="914400" lvl="0" indent="0" algn="l" rtl="0">
              <a:spcBef>
                <a:spcPts val="0"/>
              </a:spcBef>
              <a:spcAft>
                <a:spcPts val="1000"/>
              </a:spcAft>
              <a:buNone/>
            </a:pPr>
            <a:endParaRPr sz="1311">
              <a:solidFill>
                <a:srgbClr val="000000"/>
              </a:solidFill>
              <a:latin typeface="Calibri"/>
              <a:ea typeface="Calibri"/>
              <a:cs typeface="Calibri"/>
              <a:sym typeface="Calibri"/>
            </a:endParaRPr>
          </a:p>
        </p:txBody>
      </p:sp>
      <p:pic>
        <p:nvPicPr>
          <p:cNvPr id="78" name="Google Shape;78;p15"/>
          <p:cNvPicPr preferRelativeResize="0"/>
          <p:nvPr/>
        </p:nvPicPr>
        <p:blipFill>
          <a:blip r:embed="rId3">
            <a:alphaModFix/>
          </a:blip>
          <a:stretch>
            <a:fillRect/>
          </a:stretch>
        </p:blipFill>
        <p:spPr>
          <a:xfrm>
            <a:off x="3729900" y="829975"/>
            <a:ext cx="5237700" cy="34835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148821"/>
    </mc:Choice>
    <mc:Fallback xmlns="">
      <p:transition spd="slow" advTm="148821"/>
    </mc:Fallback>
  </mc:AlternateContent>
  <p:extLst>
    <p:ext uri="{3A86A75C-4F4B-4683-9AE1-C65F6400EC91}">
      <p14:laserTraceLst xmlns:p14="http://schemas.microsoft.com/office/powerpoint/2010/main">
        <p14:tracePtLst>
          <p14:tracePt t="23273" x="287338" y="1885950"/>
          <p14:tracePt t="23280" x="414338" y="1917700"/>
          <p14:tracePt t="23287" x="585788" y="1976438"/>
          <p14:tracePt t="23293" x="714375" y="2001838"/>
          <p14:tracePt t="23300" x="892175" y="2065338"/>
          <p14:tracePt t="23308" x="1012825" y="2109788"/>
          <p14:tracePt t="23313" x="1173163" y="2179638"/>
          <p14:tracePt t="23320" x="1293813" y="2243138"/>
          <p14:tracePt t="23327" x="1389063" y="2287588"/>
          <p14:tracePt t="23334" x="1535113" y="2351088"/>
          <p14:tracePt t="23341" x="1676400" y="2416175"/>
          <p14:tracePt t="23348" x="1841500" y="2498725"/>
          <p14:tracePt t="23354" x="2025650" y="2568575"/>
          <p14:tracePt t="23361" x="2268538" y="2663825"/>
          <p14:tracePt t="23368" x="2497138" y="2784475"/>
          <p14:tracePt t="23375" x="2708275" y="2894013"/>
          <p14:tracePt t="23381" x="2847975" y="2957513"/>
          <p14:tracePt t="23391" x="3078163" y="3078163"/>
          <p14:tracePt t="23394" x="3205163" y="3141663"/>
          <p14:tracePt t="23403" x="3294063" y="3192463"/>
          <p14:tracePt t="23409" x="3408363" y="3251200"/>
          <p14:tracePt t="23415" x="3517900" y="3321050"/>
          <p14:tracePt t="23425" x="3619500" y="3378200"/>
          <p14:tracePt t="23429" x="3759200" y="3441700"/>
          <p14:tracePt t="23436" x="3894138" y="3530600"/>
          <p14:tracePt t="23443" x="4059238" y="3625850"/>
          <p14:tracePt t="23449" x="4243388" y="3709988"/>
          <p14:tracePt t="23457" x="4416425" y="3805238"/>
          <p14:tracePt t="23463" x="4568825" y="3925888"/>
          <p14:tracePt t="23470" x="4708525" y="4059238"/>
          <p14:tracePt t="23476" x="4824413" y="4194175"/>
          <p14:tracePt t="23484" x="4926013" y="4295775"/>
          <p14:tracePt t="23491" x="4995863" y="4365625"/>
          <p14:tracePt t="23497" x="5065713" y="4429125"/>
          <p14:tracePt t="23504" x="5122863" y="4460875"/>
          <p14:tracePt t="23510" x="5173663" y="4479925"/>
          <p14:tracePt t="23518" x="5192713" y="4492625"/>
          <p14:tracePt t="23531" x="5211763" y="4492625"/>
          <p14:tracePt t="23540" x="5218113" y="4492625"/>
          <p14:tracePt t="23545" x="5230813" y="4492625"/>
          <p14:tracePt t="23558" x="5237163" y="4492625"/>
          <p14:tracePt t="23933" x="5237163" y="4506913"/>
          <p14:tracePt t="23940" x="5243513" y="4525963"/>
          <p14:tracePt t="23946" x="5243513" y="4538663"/>
          <p14:tracePt t="23954" x="5249863" y="4551363"/>
          <p14:tracePt t="23959" x="5249863" y="4564063"/>
          <p14:tracePt t="23966" x="5249863" y="4570413"/>
          <p14:tracePt t="23975" x="5249863" y="4583113"/>
          <p14:tracePt t="23980" x="5249863" y="4589463"/>
          <p14:tracePt t="23987" x="5249863" y="4595813"/>
          <p14:tracePt t="23993" x="5264150" y="4640263"/>
          <p14:tracePt t="24028" x="5270500" y="4640263"/>
          <p14:tracePt t="24442" x="5270500" y="4621213"/>
          <p14:tracePt t="24449" x="5270500" y="4589463"/>
          <p14:tracePt t="24458" x="5270500" y="4545013"/>
          <p14:tracePt t="24462" x="5276850" y="4513263"/>
          <p14:tracePt t="24469" x="5283200" y="4473575"/>
          <p14:tracePt t="24476" x="5283200" y="4429125"/>
          <p14:tracePt t="24483" x="5283200" y="4410075"/>
          <p14:tracePt t="24491" x="5289550" y="4391025"/>
          <p14:tracePt t="24497" x="5289550" y="4378325"/>
          <p14:tracePt t="24504" x="5289550" y="4371975"/>
          <p14:tracePt t="24510" x="5289550" y="4359275"/>
          <p14:tracePt t="24517" x="5289550" y="4352925"/>
          <p14:tracePt t="24531" x="5289550" y="4346575"/>
          <p14:tracePt t="24540" x="5289550" y="4340225"/>
          <p14:tracePt t="24565" x="5289550" y="4333875"/>
          <p14:tracePt t="24585" x="5289550" y="4327525"/>
          <p14:tracePt t="24599" x="5289550" y="4321175"/>
          <p14:tracePt t="24633" x="5289550" y="4314825"/>
          <p14:tracePt t="24653" x="5289550" y="4308475"/>
          <p14:tracePt t="24694" x="5289550" y="4302125"/>
          <p14:tracePt t="24803" x="5289550" y="4295775"/>
          <p14:tracePt t="24830" x="5295900" y="4295775"/>
          <p14:tracePt t="24864" x="5295900" y="4289425"/>
          <p14:tracePt t="24878" x="5302250" y="4289425"/>
          <p14:tracePt t="24891" x="5308600" y="4289425"/>
          <p14:tracePt t="25612" x="5365750" y="4302125"/>
          <p14:tracePt t="25619" x="5505450" y="4333875"/>
          <p14:tracePt t="25626" x="5632450" y="4359275"/>
          <p14:tracePt t="25633" x="5805488" y="4403725"/>
          <p14:tracePt t="25640" x="5926138" y="4422775"/>
          <p14:tracePt t="25646" x="6091238" y="4460875"/>
          <p14:tracePt t="25652" x="6200775" y="4467225"/>
          <p14:tracePt t="25660" x="6289675" y="4492625"/>
          <p14:tracePt t="25666" x="6423025" y="4513263"/>
          <p14:tracePt t="25675" x="6530975" y="4538663"/>
          <p14:tracePt t="25680" x="6626225" y="4557713"/>
          <p14:tracePt t="25687" x="6710363" y="4564063"/>
          <p14:tracePt t="25693" x="6818313" y="4576763"/>
          <p14:tracePt t="25700" x="6913563" y="4583113"/>
          <p14:tracePt t="25708" x="7021513" y="4595813"/>
          <p14:tracePt t="25714" x="7118350" y="4602163"/>
          <p14:tracePt t="25721" x="7200900" y="4602163"/>
          <p14:tracePt t="25728" x="7251700" y="4602163"/>
          <p14:tracePt t="25735" x="7296150" y="4602163"/>
          <p14:tracePt t="25741" x="7340600" y="4602163"/>
          <p14:tracePt t="25749" x="7359650" y="4602163"/>
          <p14:tracePt t="25756" x="7372350" y="4602163"/>
          <p14:tracePt t="25762" x="7391400" y="4602163"/>
          <p14:tracePt t="25769" x="7410450" y="4595813"/>
          <p14:tracePt t="25775" x="7435850" y="4589463"/>
          <p14:tracePt t="25782" x="7454900" y="4589463"/>
          <p14:tracePt t="25790" x="7473950" y="4583113"/>
          <p14:tracePt t="25795" x="7505700" y="4583113"/>
          <p14:tracePt t="25802" x="7531100" y="4576763"/>
          <p14:tracePt t="25809" x="7558088" y="4576763"/>
          <p14:tracePt t="25816" x="7577138" y="4576763"/>
          <p14:tracePt t="25825" x="7602538" y="4576763"/>
          <p14:tracePt t="25829" x="7627938" y="4576763"/>
          <p14:tracePt t="25836" x="7653338" y="4576763"/>
          <p14:tracePt t="25843" x="7666038" y="4576763"/>
          <p14:tracePt t="25850" x="7691438" y="4576763"/>
          <p14:tracePt t="25858" x="7710488" y="4576763"/>
          <p14:tracePt t="25863" x="7716838" y="4576763"/>
          <p14:tracePt t="25870" x="7729538" y="4583113"/>
          <p14:tracePt t="25877" x="7742238" y="4589463"/>
          <p14:tracePt t="25884" x="7748588" y="4589463"/>
          <p14:tracePt t="25891" x="7754938" y="4595813"/>
          <p14:tracePt t="25898" x="7761288" y="4595813"/>
          <p14:tracePt t="25912" x="7773988" y="4595813"/>
          <p14:tracePt t="25918" x="7773988" y="4602163"/>
          <p14:tracePt t="25925" x="7786688" y="4608513"/>
          <p14:tracePt t="25932" x="7799388" y="4608513"/>
          <p14:tracePt t="25941" x="7812088" y="4621213"/>
          <p14:tracePt t="25945" x="7831138" y="4627563"/>
          <p14:tracePt t="25952" x="7850188" y="4633913"/>
          <p14:tracePt t="25960" x="7856538" y="4633913"/>
          <p14:tracePt t="25966" x="7875588" y="4640263"/>
          <p14:tracePt t="25974" x="7894638" y="4646613"/>
          <p14:tracePt t="25980" x="7900988" y="4652963"/>
          <p14:tracePt t="25986" x="7907338" y="4659313"/>
          <p14:tracePt t="25992" x="7913688" y="4659313"/>
          <p14:tracePt t="26000" x="7920038" y="4659313"/>
          <p14:tracePt t="26013" x="7926388" y="4659313"/>
          <p14:tracePt t="26028" x="7939088" y="4659313"/>
          <p14:tracePt t="26049" x="7951788" y="4659313"/>
          <p14:tracePt t="26054" x="7977188" y="4652963"/>
          <p14:tracePt t="26061" x="8023225" y="4646613"/>
          <p14:tracePt t="26068" x="8080375" y="4627563"/>
          <p14:tracePt t="26074" x="8118475" y="4614863"/>
          <p14:tracePt t="26081" x="8143875" y="4602163"/>
          <p14:tracePt t="26091" x="8169275" y="4583113"/>
          <p14:tracePt t="26095" x="8194675" y="4557713"/>
          <p14:tracePt t="26101" x="8207375" y="4551363"/>
          <p14:tracePt t="26108" x="8220075" y="4545013"/>
          <p14:tracePt t="26115" x="8232775" y="4532313"/>
          <p14:tracePt t="26123" x="8232775" y="4525963"/>
          <p14:tracePt t="26136" x="8239125" y="4519613"/>
          <p14:tracePt t="26149" x="8239125" y="4513263"/>
          <p14:tracePt t="26163" x="8239125" y="4506913"/>
          <p14:tracePt t="26176" x="8245475" y="4506913"/>
          <p14:tracePt t="26191" x="8245475" y="4498975"/>
          <p14:tracePt t="26204" x="8245475" y="4492625"/>
          <p14:tracePt t="26224" x="8245475" y="4486275"/>
          <p14:tracePt t="26231" x="8245475" y="4479925"/>
          <p14:tracePt t="26245" x="8245475" y="4467225"/>
          <p14:tracePt t="26258" x="8245475" y="4460875"/>
          <p14:tracePt t="26273" x="8245475" y="4454525"/>
          <p14:tracePt t="26285" x="8245475" y="4448175"/>
          <p14:tracePt t="26299" x="8245475" y="4441825"/>
          <p14:tracePt t="26326" x="8239125" y="4435475"/>
          <p14:tracePt t="26347" x="8239125" y="4429125"/>
          <p14:tracePt t="26380" x="8239125" y="4422775"/>
          <p14:tracePt t="26401" x="8239125" y="4416425"/>
          <p14:tracePt t="26414" x="8232775" y="4410075"/>
          <p14:tracePt t="26422" x="8220075" y="4403725"/>
          <p14:tracePt t="26428" x="8213725" y="4391025"/>
          <p14:tracePt t="26435" x="8207375" y="4378325"/>
          <p14:tracePt t="26441" x="8201025" y="4371975"/>
          <p14:tracePt t="26448" x="8201025" y="4359275"/>
          <p14:tracePt t="26457" x="8194675" y="4346575"/>
          <p14:tracePt t="26462" x="8188325" y="4340225"/>
          <p14:tracePt t="26469" x="8188325" y="4333875"/>
          <p14:tracePt t="26475" x="8181975" y="4327525"/>
          <p14:tracePt t="26496" x="8181975" y="4321175"/>
          <p14:tracePt t="26503" x="8181975" y="4314825"/>
          <p14:tracePt t="26517" x="8181975" y="4308475"/>
          <p14:tracePt t="26537" x="8175625" y="4308475"/>
          <p14:tracePt t="26543" x="8175625" y="4302125"/>
          <p14:tracePt t="26564" x="8175625" y="4295775"/>
          <p14:tracePt t="26599" x="8175625" y="4289425"/>
          <p14:tracePt t="26618" x="8175625" y="4283075"/>
          <p14:tracePt t="26640" x="8175625" y="4276725"/>
          <p14:tracePt t="26673" x="8175625" y="4270375"/>
          <p14:tracePt t="26686" x="8175625" y="4264025"/>
          <p14:tracePt t="26700" x="8169275" y="4264025"/>
          <p14:tracePt t="26714" x="8169275" y="4257675"/>
          <p14:tracePt t="26720" x="8169275" y="4251325"/>
          <p14:tracePt t="26741" x="8162925" y="4244975"/>
          <p14:tracePt t="26748" x="8162925" y="4238625"/>
          <p14:tracePt t="26757" x="8156575" y="4232275"/>
          <p14:tracePt t="26768" x="8156575" y="4225925"/>
          <p14:tracePt t="26775" x="8150225" y="4225925"/>
          <p14:tracePt t="26796" x="8150225" y="4219575"/>
          <p14:tracePt t="26802" x="8150225" y="4213225"/>
          <p14:tracePt t="26829" x="8143875" y="4213225"/>
          <p14:tracePt t="26877" x="8137525" y="4213225"/>
          <p14:tracePt t="27183" x="8086725" y="4206875"/>
          <p14:tracePt t="27190" x="7964488" y="4194175"/>
          <p14:tracePt t="27197" x="7805738" y="4200525"/>
          <p14:tracePt t="27203" x="7583488" y="4213225"/>
          <p14:tracePt t="27210" x="7359650" y="4225925"/>
          <p14:tracePt t="27216" x="6938963" y="4283075"/>
          <p14:tracePt t="27224" x="6499225" y="4346575"/>
          <p14:tracePt t="27230" x="6142038" y="4391025"/>
          <p14:tracePt t="27237" x="5761038" y="4454525"/>
          <p14:tracePt t="27244" x="5429250" y="4479925"/>
          <p14:tracePt t="27251" x="5205413" y="4506913"/>
          <p14:tracePt t="27258" x="5002213" y="4519613"/>
          <p14:tracePt t="27264" x="4733925" y="4545013"/>
          <p14:tracePt t="27273" x="4543425" y="4545013"/>
          <p14:tracePt t="27278" x="4338638" y="4557713"/>
          <p14:tracePt t="27285" x="4160838" y="4570413"/>
          <p14:tracePt t="27291" x="3957638" y="4595813"/>
          <p14:tracePt t="27299" x="3759200" y="4595813"/>
          <p14:tracePt t="27306" x="3498850" y="4608513"/>
          <p14:tracePt t="27312" x="3319463" y="4621213"/>
          <p14:tracePt t="27319" x="3097213" y="4633913"/>
          <p14:tracePt t="27326" x="2854325" y="4646613"/>
          <p14:tracePt t="27332" x="2587625" y="4659313"/>
          <p14:tracePt t="27340" x="2414588" y="4659313"/>
          <p14:tracePt t="27346" x="2255838" y="4665663"/>
          <p14:tracePt t="27353" x="2097088" y="4691063"/>
          <p14:tracePt t="27359" x="1962150" y="4691063"/>
          <p14:tracePt t="27367" x="1854200" y="4691063"/>
          <p14:tracePt t="27374" x="1784350" y="4691063"/>
          <p14:tracePt t="27379" x="1727200" y="4678363"/>
          <p14:tracePt t="27387" x="1682750" y="4672013"/>
          <p14:tracePt t="27394" x="1638300" y="4659313"/>
          <p14:tracePt t="27400" x="1612900" y="4646613"/>
          <p14:tracePt t="27408" x="1592263" y="4633913"/>
          <p14:tracePt t="27414" x="1573213" y="4621213"/>
          <p14:tracePt t="27420" x="1554163" y="4608513"/>
          <p14:tracePt t="27427" x="1541463" y="4595813"/>
          <p14:tracePt t="27434" x="1535113" y="4583113"/>
          <p14:tracePt t="27441" x="1516063" y="4576763"/>
          <p14:tracePt t="27448" x="1516063" y="4564063"/>
          <p14:tracePt t="27456" x="1503363" y="4551363"/>
          <p14:tracePt t="27461" x="1503363" y="4545013"/>
          <p14:tracePt t="27468" x="1497013" y="4532313"/>
          <p14:tracePt t="27475" x="1497013" y="4513263"/>
          <p14:tracePt t="27482" x="1497013" y="4492625"/>
          <p14:tracePt t="27490" x="1497013" y="4479925"/>
          <p14:tracePt t="27496" x="1509713" y="4441825"/>
          <p14:tracePt t="27502" x="1528763" y="4429125"/>
          <p14:tracePt t="27509" x="1554163" y="4378325"/>
          <p14:tracePt t="27516" x="1606550" y="4321175"/>
          <p14:tracePt t="27523" x="1657350" y="4264025"/>
          <p14:tracePt t="27529" x="1727200" y="4194175"/>
          <p14:tracePt t="27537" x="1822450" y="4105275"/>
          <p14:tracePt t="27543" x="1924050" y="4002088"/>
          <p14:tracePt t="27550" x="1981200" y="3932238"/>
          <p14:tracePt t="27557" x="2019300" y="3894138"/>
          <p14:tracePt t="27563" x="2051050" y="3856038"/>
          <p14:tracePt t="27570" x="2065338" y="3830638"/>
          <p14:tracePt t="27577" x="2071688" y="3805238"/>
          <p14:tracePt t="27584" x="2078038" y="3786188"/>
          <p14:tracePt t="27592" x="2084388" y="3754438"/>
          <p14:tracePt t="27598" x="2084388" y="3735388"/>
          <p14:tracePt t="27606" x="2084388" y="3709988"/>
          <p14:tracePt t="27612" x="2084388" y="3684588"/>
          <p14:tracePt t="27619" x="2084388" y="3652838"/>
          <p14:tracePt t="27625" x="2090738" y="3625850"/>
          <p14:tracePt t="27631" x="2090738" y="3594100"/>
          <p14:tracePt t="27639" x="2097088" y="3562350"/>
          <p14:tracePt t="27645" x="2103438" y="3517900"/>
          <p14:tracePt t="27652" x="2109788" y="3473450"/>
          <p14:tracePt t="27658" x="2122488" y="3429000"/>
          <p14:tracePt t="27666" x="2128838" y="3390900"/>
          <p14:tracePt t="27673" x="2141538" y="3333750"/>
          <p14:tracePt t="27679" x="2141538" y="3302000"/>
          <p14:tracePt t="27687" x="2147888" y="3276600"/>
          <p14:tracePt t="27693" x="2147888" y="3257550"/>
          <p14:tracePt t="27700" x="2160588" y="3219450"/>
          <p14:tracePt t="27708" x="2160588" y="3186113"/>
          <p14:tracePt t="27713" x="2160588" y="3173413"/>
          <p14:tracePt t="27720" x="2160588" y="3141663"/>
          <p14:tracePt t="27727" x="2160588" y="3122613"/>
          <p14:tracePt t="27734" x="2160588" y="3103563"/>
          <p14:tracePt t="27740" x="2160588" y="3090863"/>
          <p14:tracePt t="27747" x="2147888" y="3065463"/>
          <p14:tracePt t="27755" x="2141538" y="3046413"/>
          <p14:tracePt t="27761" x="2128838" y="3027363"/>
          <p14:tracePt t="27768" x="2103438" y="3014663"/>
          <p14:tracePt t="27775" x="2065338" y="3001963"/>
          <p14:tracePt t="27781" x="2038350" y="2995613"/>
          <p14:tracePt t="27790" x="2000250" y="2976563"/>
          <p14:tracePt t="27795" x="1955800" y="2970213"/>
          <p14:tracePt t="27801" x="1885950" y="2970213"/>
          <p14:tracePt t="27808" x="1822450" y="2970213"/>
          <p14:tracePt t="27815" x="1727200" y="2970213"/>
          <p14:tracePt t="27824" x="1638300" y="2976563"/>
          <p14:tracePt t="27829" x="1535113" y="2982913"/>
          <p14:tracePt t="27836" x="1446213" y="3001963"/>
          <p14:tracePt t="27842" x="1382713" y="3008313"/>
          <p14:tracePt t="27849" x="1319213" y="3027363"/>
          <p14:tracePt t="27856" x="1268413" y="3040063"/>
          <p14:tracePt t="27863" x="1217613" y="3052763"/>
          <p14:tracePt t="27870" x="1173163" y="3071813"/>
          <p14:tracePt t="27876" x="1089025" y="3097213"/>
          <p14:tracePt t="27883" x="1038225" y="3122613"/>
          <p14:tracePt t="27890" x="981075" y="3135313"/>
          <p14:tracePt t="27897" x="911225" y="3160713"/>
          <p14:tracePt t="27905" x="866775" y="3186113"/>
          <p14:tracePt t="27910" x="809625" y="3211513"/>
          <p14:tracePt t="27917" x="765175" y="3225800"/>
          <p14:tracePt t="27924" x="714375" y="3251200"/>
          <p14:tracePt t="27931" x="655638" y="3276600"/>
          <p14:tracePt t="27940" x="636588" y="3282950"/>
          <p14:tracePt t="27944" x="598488" y="3302000"/>
          <p14:tracePt t="27951" x="573088" y="3308350"/>
          <p14:tracePt t="27958" x="560388" y="3321050"/>
          <p14:tracePt t="27965" x="541338" y="3333750"/>
          <p14:tracePt t="27973" x="528638" y="3340100"/>
          <p14:tracePt t="27978" x="522288" y="3340100"/>
          <p14:tracePt t="27985" x="515938" y="3352800"/>
          <p14:tracePt t="27992" x="503238" y="3359150"/>
          <p14:tracePt t="27999" x="496888" y="3365500"/>
          <p14:tracePt t="28006" x="490538" y="3378200"/>
          <p14:tracePt t="28012" x="484188" y="3390900"/>
          <p14:tracePt t="28019" x="484188" y="3403600"/>
          <p14:tracePt t="28026" x="484188" y="3409950"/>
          <p14:tracePt t="28033" x="477838" y="3422650"/>
          <p14:tracePt t="28040" x="477838" y="3429000"/>
          <p14:tracePt t="28047" x="477838" y="3448050"/>
          <p14:tracePt t="28053" x="477838" y="3460750"/>
          <p14:tracePt t="28059" x="484188" y="3473450"/>
          <p14:tracePt t="28074" x="503238" y="3505200"/>
          <p14:tracePt t="28080" x="515938" y="3517900"/>
          <p14:tracePt t="28090" x="528638" y="3536950"/>
          <p14:tracePt t="28094" x="547688" y="3549650"/>
          <p14:tracePt t="28100" x="573088" y="3568700"/>
          <p14:tracePt t="28108" x="585788" y="3575050"/>
          <p14:tracePt t="28114" x="604838" y="3587750"/>
          <p14:tracePt t="28123" x="617538" y="3606800"/>
          <p14:tracePt t="28128" x="636588" y="3619500"/>
          <p14:tracePt t="28135" x="655638" y="3638550"/>
          <p14:tracePt t="28142" x="681038" y="3659188"/>
          <p14:tracePt t="28148" x="701675" y="3678238"/>
          <p14:tracePt t="28156" x="720725" y="3697288"/>
          <p14:tracePt t="28162" x="739775" y="3716338"/>
          <p14:tracePt t="28169" x="765175" y="3735388"/>
          <p14:tracePt t="28176" x="796925" y="3754438"/>
          <p14:tracePt t="28183" x="835025" y="3779838"/>
          <p14:tracePt t="28190" x="873125" y="3811588"/>
          <p14:tracePt t="28196" x="930275" y="3843338"/>
          <p14:tracePt t="28203" x="987425" y="3868738"/>
          <p14:tracePt t="28209" x="1044575" y="3894138"/>
          <p14:tracePt t="28217" x="1120775" y="3932238"/>
          <p14:tracePt t="28223" x="1198563" y="3970338"/>
          <p14:tracePt t="28230" x="1287463" y="3989388"/>
          <p14:tracePt t="28236" x="1363663" y="4014788"/>
          <p14:tracePt t="28244" x="1439863" y="4040188"/>
          <p14:tracePt t="28250" x="1535113" y="4073525"/>
          <p14:tracePt t="28257" x="1612900" y="4092575"/>
          <p14:tracePt t="28264" x="1689100" y="4105275"/>
          <p14:tracePt t="28275" x="1765300" y="4124325"/>
          <p14:tracePt t="28277" x="1828800" y="4143375"/>
          <p14:tracePt t="28283" x="1905000" y="4149725"/>
          <p14:tracePt t="28291" x="2000250" y="4156075"/>
          <p14:tracePt t="28298" x="2097088" y="4168775"/>
          <p14:tracePt t="28306" x="2160588" y="4168775"/>
          <p14:tracePt t="28311" x="2255838" y="4168775"/>
          <p14:tracePt t="28319" x="2319338" y="4168775"/>
          <p14:tracePt t="28325" x="2382838" y="4162425"/>
          <p14:tracePt t="28332" x="2471738" y="4156075"/>
          <p14:tracePt t="28340" x="2503488" y="4156075"/>
          <p14:tracePt t="28346" x="2562225" y="4149725"/>
          <p14:tracePt t="28352" x="2625725" y="4143375"/>
          <p14:tracePt t="28359" x="2676525" y="4130675"/>
          <p14:tracePt t="28366" x="2733675" y="4130675"/>
          <p14:tracePt t="28373" x="2784475" y="4124325"/>
          <p14:tracePt t="28380" x="2841625" y="4117975"/>
          <p14:tracePt t="28386" x="2886075" y="4105275"/>
          <p14:tracePt t="28392" x="2943225" y="4105275"/>
          <p14:tracePt t="28400" x="2976563" y="4086225"/>
          <p14:tracePt t="28406" x="3001963" y="4079875"/>
          <p14:tracePt t="28413" x="3046413" y="4073525"/>
          <p14:tracePt t="28420" x="3065463" y="4065588"/>
          <p14:tracePt t="28427" x="3090863" y="4059238"/>
          <p14:tracePt t="28433" x="3109913" y="4052888"/>
          <p14:tracePt t="28442" x="3122613" y="4052888"/>
          <p14:tracePt t="28447" x="3141663" y="4046538"/>
          <p14:tracePt t="28456" x="3160713" y="4046538"/>
          <p14:tracePt t="28461" x="3173413" y="4046538"/>
          <p14:tracePt t="28468" x="3198813" y="4040188"/>
          <p14:tracePt t="28475" x="3217863" y="4040188"/>
          <p14:tracePt t="28482" x="3243263" y="4033838"/>
          <p14:tracePt t="28490" x="3255963" y="4027488"/>
          <p14:tracePt t="28496" x="3275013" y="4027488"/>
          <p14:tracePt t="28502" x="3294063" y="4014788"/>
          <p14:tracePt t="28508" x="3306763" y="4008438"/>
          <p14:tracePt t="28516" x="3313113" y="4002088"/>
          <p14:tracePt t="28523" x="3325813" y="3995738"/>
          <p14:tracePt t="28529" x="3338513" y="3989388"/>
          <p14:tracePt t="28536" x="3344863" y="3983038"/>
          <p14:tracePt t="28542" x="3344863" y="3976688"/>
          <p14:tracePt t="28550" x="3344863" y="3970338"/>
          <p14:tracePt t="28557" x="3351213" y="3957638"/>
          <p14:tracePt t="28563" x="3357563" y="3951288"/>
          <p14:tracePt t="28570" x="3357563" y="3938588"/>
          <p14:tracePt t="28577" x="3357563" y="3919538"/>
          <p14:tracePt t="28583" x="3357563" y="3906838"/>
          <p14:tracePt t="28590" x="3351213" y="3894138"/>
          <p14:tracePt t="28598" x="3338513" y="3868738"/>
          <p14:tracePt t="28605" x="3319463" y="3836988"/>
          <p14:tracePt t="28610" x="3294063" y="3798888"/>
          <p14:tracePt t="28617" x="3255963" y="3754438"/>
          <p14:tracePt t="28624" x="3224213" y="3716338"/>
          <p14:tracePt t="28631" x="3186113" y="3665538"/>
          <p14:tracePt t="28640" x="3148013" y="3625850"/>
          <p14:tracePt t="28645" x="3128963" y="3606800"/>
          <p14:tracePt t="28652" x="3097213" y="3568700"/>
          <p14:tracePt t="28658" x="3065463" y="3543300"/>
          <p14:tracePt t="28665" x="3040063" y="3511550"/>
          <p14:tracePt t="28673" x="3008313" y="3486150"/>
          <p14:tracePt t="28679" x="2982913" y="3448050"/>
          <p14:tracePt t="28685" x="2930525" y="3403600"/>
          <p14:tracePt t="28692" x="2860675" y="3371850"/>
          <p14:tracePt t="28699" x="2803525" y="3340100"/>
          <p14:tracePt t="28708" x="2733675" y="3295650"/>
          <p14:tracePt t="28712" x="2682875" y="3270250"/>
          <p14:tracePt t="28719" x="2632075" y="3244850"/>
          <p14:tracePt t="28726" x="2574925" y="3232150"/>
          <p14:tracePt t="28733" x="2524125" y="3211513"/>
          <p14:tracePt t="28741" x="2465388" y="3198813"/>
          <p14:tracePt t="28747" x="2427288" y="3186113"/>
          <p14:tracePt t="28753" x="2370138" y="3167063"/>
          <p14:tracePt t="28760" x="2319338" y="3154363"/>
          <p14:tracePt t="28768" x="2268538" y="3135313"/>
          <p14:tracePt t="28774" x="2205038" y="3122613"/>
          <p14:tracePt t="28781" x="2147888" y="3109913"/>
          <p14:tracePt t="28789" x="2097088" y="3103563"/>
          <p14:tracePt t="28794" x="2038350" y="3097213"/>
          <p14:tracePt t="28801" x="1987550" y="3090863"/>
          <p14:tracePt t="28808" x="1924050" y="3090863"/>
          <p14:tracePt t="28815" x="1866900" y="3090863"/>
          <p14:tracePt t="28823" x="1816100" y="3090863"/>
          <p14:tracePt t="28829" x="1771650" y="3090863"/>
          <p14:tracePt t="28835" x="1727200" y="3090863"/>
          <p14:tracePt t="28842" x="1651000" y="3090863"/>
          <p14:tracePt t="28848" x="1612900" y="3090863"/>
          <p14:tracePt t="28857" x="1566863" y="3090863"/>
          <p14:tracePt t="28862" x="1522413" y="3097213"/>
          <p14:tracePt t="28870" x="1465263" y="3103563"/>
          <p14:tracePt t="28876" x="1408113" y="3122613"/>
          <p14:tracePt t="28883" x="1344613" y="3141663"/>
          <p14:tracePt t="28890" x="1281113" y="3148013"/>
          <p14:tracePt t="28896" x="1204913" y="3173413"/>
          <p14:tracePt t="28903" x="1114425" y="3192463"/>
          <p14:tracePt t="28910" x="1057275" y="3211513"/>
          <p14:tracePt t="28917" x="1006475" y="3232150"/>
          <p14:tracePt t="28925" x="955675" y="3244850"/>
          <p14:tracePt t="28930" x="911225" y="3270250"/>
          <p14:tracePt t="28940" x="873125" y="3282950"/>
          <p14:tracePt t="28944" x="835025" y="3308350"/>
          <p14:tracePt t="28950" x="803275" y="3327400"/>
          <p14:tracePt t="28957" x="765175" y="3352800"/>
          <p14:tracePt t="28964" x="727075" y="3365500"/>
          <p14:tracePt t="28973" x="688975" y="3403600"/>
          <p14:tracePt t="28978" x="661988" y="3422650"/>
          <p14:tracePt t="28985" x="630238" y="3448050"/>
          <p14:tracePt t="28991" x="611188" y="3467100"/>
          <p14:tracePt t="28998" x="598488" y="3479800"/>
          <p14:tracePt t="29006" x="585788" y="3498850"/>
          <p14:tracePt t="29012" x="566738" y="3524250"/>
          <p14:tracePt t="29019" x="560388" y="3536950"/>
          <p14:tracePt t="29025" x="547688" y="3556000"/>
          <p14:tracePt t="29032" x="534988" y="3575050"/>
          <p14:tracePt t="29040" x="528638" y="3587750"/>
          <p14:tracePt t="29046" x="515938" y="3625850"/>
          <p14:tracePt t="29053" x="509588" y="3638550"/>
          <p14:tracePt t="29060" x="503238" y="3665538"/>
          <p14:tracePt t="29067" x="503238" y="3678238"/>
          <p14:tracePt t="29073" x="503238" y="3703638"/>
          <p14:tracePt t="29080" x="503238" y="3722688"/>
          <p14:tracePt t="29088" x="503238" y="3741738"/>
          <p14:tracePt t="29095" x="503238" y="3767138"/>
          <p14:tracePt t="29100" x="503238" y="3779838"/>
          <p14:tracePt t="29107" x="503238" y="3805238"/>
          <p14:tracePt t="29114" x="509588" y="3849688"/>
          <p14:tracePt t="29122" x="515938" y="3881438"/>
          <p14:tracePt t="29128" x="534988" y="3925888"/>
          <p14:tracePt t="29134" x="541338" y="3963988"/>
          <p14:tracePt t="29142" x="547688" y="3995738"/>
          <p14:tracePt t="29148" x="560388" y="4033838"/>
          <p14:tracePt t="29156" x="573088" y="4052888"/>
          <p14:tracePt t="29161" x="592138" y="4079875"/>
          <p14:tracePt t="29168" x="604838" y="4098925"/>
          <p14:tracePt t="29175" x="623888" y="4111625"/>
          <p14:tracePt t="29182" x="642938" y="4130675"/>
          <p14:tracePt t="29190" x="668338" y="4156075"/>
          <p14:tracePt t="29197" x="688975" y="4162425"/>
          <p14:tracePt t="29203" x="720725" y="4187825"/>
          <p14:tracePt t="29209" x="758825" y="4206875"/>
          <p14:tracePt t="29216" x="815975" y="4225925"/>
          <p14:tracePt t="29224" x="860425" y="4238625"/>
          <p14:tracePt t="29229" x="917575" y="4257675"/>
          <p14:tracePt t="29236" x="968375" y="4264025"/>
          <p14:tracePt t="29243" x="1012825" y="4264025"/>
          <p14:tracePt t="29250" x="1069975" y="4270375"/>
          <p14:tracePt t="29258" x="1108075" y="4270375"/>
          <p14:tracePt t="29263" x="1166813" y="4276725"/>
          <p14:tracePt t="29270" x="1217613" y="4276725"/>
          <p14:tracePt t="29277" x="1274763" y="4276725"/>
          <p14:tracePt t="29284" x="1338263" y="4270375"/>
          <p14:tracePt t="29291" x="1395413" y="4264025"/>
          <p14:tracePt t="29298" x="1439863" y="4264025"/>
          <p14:tracePt t="29307" x="1503363" y="4251325"/>
          <p14:tracePt t="29311" x="1535113" y="4251325"/>
          <p14:tracePt t="29319" x="1612900" y="4238625"/>
          <p14:tracePt t="29324" x="1670050" y="4225925"/>
          <p14:tracePt t="29331" x="1701800" y="4213225"/>
          <p14:tracePt t="29339" x="1733550" y="4213225"/>
          <p14:tracePt t="29345" x="1771650" y="4200525"/>
          <p14:tracePt t="29352" x="1790700" y="4200525"/>
          <p14:tracePt t="29359" x="1803400" y="4194175"/>
          <p14:tracePt t="29366" x="1816100" y="4187825"/>
          <p14:tracePt t="29373" x="1822450" y="4187825"/>
          <p14:tracePt t="29379" x="1828800" y="4187825"/>
          <p14:tracePt t="31249" x="1860550" y="4187825"/>
          <p14:tracePt t="31256" x="1905000" y="4187825"/>
          <p14:tracePt t="31263" x="1936750" y="4181475"/>
          <p14:tracePt t="31269" x="1968500" y="4181475"/>
          <p14:tracePt t="31276" x="2019300" y="4175125"/>
          <p14:tracePt t="31283" x="2051050" y="4175125"/>
          <p14:tracePt t="31290" x="2065338" y="4175125"/>
          <p14:tracePt t="31297" x="2090738" y="4162425"/>
          <p14:tracePt t="31306" x="2122488" y="4162425"/>
          <p14:tracePt t="31310" x="2141538" y="4156075"/>
          <p14:tracePt t="31317" x="2166938" y="4149725"/>
          <p14:tracePt t="31324" x="2192338" y="4137025"/>
          <p14:tracePt t="31330" x="2230438" y="4130675"/>
          <p14:tracePt t="31339" x="2262188" y="4124325"/>
          <p14:tracePt t="31344" x="2306638" y="4105275"/>
          <p14:tracePt t="31351" x="2344738" y="4098925"/>
          <p14:tracePt t="31358" x="2389188" y="4092575"/>
          <p14:tracePt t="31364" x="2414588" y="4086225"/>
          <p14:tracePt t="31373" x="2433638" y="4079875"/>
          <p14:tracePt t="31377" x="2452688" y="4079875"/>
          <p14:tracePt t="31385" x="2465388" y="4079875"/>
          <p14:tracePt t="31406" x="2471738" y="4079875"/>
          <p14:tracePt t="31426" x="2478088" y="4079875"/>
          <p14:tracePt t="31439" x="2484438" y="4079875"/>
          <p14:tracePt t="31459" x="2484438" y="4073525"/>
          <p14:tracePt t="31787" x="2484438" y="4086225"/>
          <p14:tracePt t="31800" x="2490788" y="4092575"/>
          <p14:tracePt t="31807" x="2490788" y="4105275"/>
          <p14:tracePt t="31822" x="2497138" y="4117975"/>
          <p14:tracePt t="31827" x="2497138" y="4124325"/>
          <p14:tracePt t="31834" x="2503488" y="4137025"/>
          <p14:tracePt t="31841" x="2503488" y="4149725"/>
          <p14:tracePt t="31848" x="2503488" y="4156075"/>
          <p14:tracePt t="31856" x="2503488" y="4162425"/>
          <p14:tracePt t="31861" x="2503488" y="4175125"/>
          <p14:tracePt t="31868" x="2503488" y="4181475"/>
          <p14:tracePt t="31875" x="2503488" y="4187825"/>
          <p14:tracePt t="31881" x="2503488" y="4200525"/>
          <p14:tracePt t="31890" x="2503488" y="4213225"/>
          <p14:tracePt t="31895" x="2503488" y="4232275"/>
          <p14:tracePt t="31902" x="2509838" y="4251325"/>
          <p14:tracePt t="31909" x="2509838" y="4264025"/>
          <p14:tracePt t="31916" x="2509838" y="4276725"/>
          <p14:tracePt t="31924" x="2509838" y="4289425"/>
          <p14:tracePt t="31940" x="2509838" y="4321175"/>
          <p14:tracePt t="31942" x="2509838" y="4327525"/>
          <p14:tracePt t="31950" x="2509838" y="4346575"/>
          <p14:tracePt t="31963" x="2517775" y="4359275"/>
          <p14:tracePt t="31972" x="2517775" y="4371975"/>
          <p14:tracePt t="31977" x="2517775" y="4378325"/>
          <p14:tracePt t="31983" x="2524125" y="4391025"/>
          <p14:tracePt t="31990" x="2524125" y="4403725"/>
          <p14:tracePt t="31997" x="2530475" y="4410075"/>
          <p14:tracePt t="32006" x="2536825" y="4422775"/>
          <p14:tracePt t="32010" x="2543175" y="4435475"/>
          <p14:tracePt t="32017" x="2543175" y="4441825"/>
          <p14:tracePt t="32024" x="2543175" y="4454525"/>
          <p14:tracePt t="32031" x="2555875" y="4467225"/>
          <p14:tracePt t="32039" x="2562225" y="4473575"/>
          <p14:tracePt t="32045" x="2568575" y="4486275"/>
          <p14:tracePt t="32051" x="2581275" y="4498975"/>
          <p14:tracePt t="32058" x="2593975" y="4519613"/>
          <p14:tracePt t="32065" x="2600325" y="4538663"/>
          <p14:tracePt t="32073" x="2613025" y="4545013"/>
          <p14:tracePt t="32079" x="2619375" y="4557713"/>
          <p14:tracePt t="32086" x="2644775" y="4583113"/>
          <p14:tracePt t="32092" x="2651125" y="4595813"/>
          <p14:tracePt t="32099" x="2663825" y="4614863"/>
          <p14:tracePt t="32106" x="2682875" y="4633913"/>
          <p14:tracePt t="32113" x="2701925" y="4646613"/>
          <p14:tracePt t="32120" x="2708275" y="4652963"/>
          <p14:tracePt t="32126" x="2727325" y="4672013"/>
          <p14:tracePt t="32133" x="2746375" y="4691063"/>
          <p14:tracePt t="32141" x="2778125" y="4710113"/>
          <p14:tracePt t="32147" x="2803525" y="4735513"/>
          <p14:tracePt t="32153" x="2822575" y="4748213"/>
          <p14:tracePt t="32160" x="2847975" y="4773613"/>
          <p14:tracePt t="32167" x="2867025" y="4786313"/>
          <p14:tracePt t="32174" x="2892425" y="4799013"/>
          <p14:tracePt t="32180" x="2911475" y="4818063"/>
          <p14:tracePt t="32189" x="2930525" y="4818063"/>
          <p14:tracePt t="32194" x="2943225" y="4830763"/>
          <p14:tracePt t="32201" x="2968625" y="4843463"/>
          <p14:tracePt t="32207" x="2989263" y="4856163"/>
          <p14:tracePt t="32215" x="3008313" y="4862513"/>
          <p14:tracePt t="32222" x="3027363" y="4868863"/>
          <p14:tracePt t="32228" x="3033713" y="4881563"/>
          <p14:tracePt t="32235" x="3052763" y="4887913"/>
          <p14:tracePt t="32241" x="3078163" y="4894263"/>
          <p14:tracePt t="32249" x="3090863" y="4894263"/>
          <p14:tracePt t="32256" x="3103563" y="4900613"/>
          <p14:tracePt t="32262" x="3116263" y="4913313"/>
          <p14:tracePt t="32269" x="3141663" y="4926013"/>
          <p14:tracePt t="32276" x="3160713" y="4933950"/>
          <p14:tracePt t="32283" x="3173413" y="4946650"/>
          <p14:tracePt t="32291" x="3192463" y="4965700"/>
          <p14:tracePt t="32296" x="3205163" y="4978400"/>
          <p14:tracePt t="32303" x="3224213" y="4984750"/>
          <p14:tracePt t="32310" x="3243263" y="4997450"/>
          <p14:tracePt t="32317" x="3262313" y="5010150"/>
          <p14:tracePt t="32325" x="3287713" y="5022850"/>
          <p14:tracePt t="32330" x="3306763" y="5041900"/>
          <p14:tracePt t="32339" x="3325813" y="5054600"/>
          <p14:tracePt t="32344" x="3338513" y="5067300"/>
          <p14:tracePt t="32350" x="3363913" y="5080000"/>
          <p14:tracePt t="32358" x="3376613" y="5092700"/>
          <p14:tracePt t="32364" x="3402013" y="5099050"/>
          <p14:tracePt t="32372" x="3421063" y="5105400"/>
          <p14:tracePt t="32378" x="3435350" y="5105400"/>
          <p14:tracePt t="32384" x="3460750" y="5118100"/>
          <p14:tracePt t="32391" x="3486150" y="5124450"/>
          <p14:tracePt t="32398" x="3511550" y="5130800"/>
          <p14:tracePt t="32406" x="3536950" y="5137150"/>
          <p14:tracePt t="32921" x="5230813" y="5054600"/>
          <p14:tracePt t="32927" x="5384800" y="4997450"/>
          <p14:tracePt t="32935" x="5543550" y="4940300"/>
          <p14:tracePt t="32943" x="5657850" y="4900613"/>
          <p14:tracePt t="32949" x="5773738" y="4849813"/>
          <p14:tracePt t="32956" x="5875338" y="4818063"/>
          <p14:tracePt t="32962" x="5983288" y="4779963"/>
          <p14:tracePt t="32970" x="6116638" y="4741863"/>
          <p14:tracePt t="32976" x="6213475" y="4722813"/>
          <p14:tracePt t="32983" x="6308725" y="4703763"/>
          <p14:tracePt t="32990" x="6403975" y="4697413"/>
          <p14:tracePt t="32996" x="6486525" y="4684713"/>
          <p14:tracePt t="33003" x="6562725" y="4684713"/>
          <p14:tracePt t="33010" x="6640513" y="4678363"/>
          <p14:tracePt t="33017" x="6723063" y="4678363"/>
          <p14:tracePt t="33024" x="6799263" y="4678363"/>
          <p14:tracePt t="33030" x="6875463" y="4672013"/>
          <p14:tracePt t="33039" x="6958013" y="4672013"/>
          <p14:tracePt t="33044" x="7008813" y="4672013"/>
          <p14:tracePt t="33051" x="7085013" y="4672013"/>
          <p14:tracePt t="33057" x="7131050" y="4672013"/>
          <p14:tracePt t="33065" x="7162800" y="4672013"/>
          <p14:tracePt t="33074" x="7226300" y="4672013"/>
          <p14:tracePt t="33078" x="7283450" y="4672013"/>
          <p14:tracePt t="33085" x="7321550" y="4672013"/>
          <p14:tracePt t="33091" x="7359650" y="4678363"/>
          <p14:tracePt t="33098" x="7391400" y="4678363"/>
          <p14:tracePt t="33107" x="7423150" y="4678363"/>
          <p14:tracePt t="33111" x="7448550" y="4684713"/>
          <p14:tracePt t="33119" x="7473950" y="4684713"/>
          <p14:tracePt t="33126" x="7493000" y="4684713"/>
          <p14:tracePt t="33132" x="7505700" y="4684713"/>
          <p14:tracePt t="33140" x="7518400" y="4684713"/>
          <p14:tracePt t="33146" x="7524750" y="4684713"/>
          <p14:tracePt t="33153" x="7537450" y="4684713"/>
          <p14:tracePt t="33160" x="7545388" y="4684713"/>
          <p14:tracePt t="33167" x="7551738" y="4684713"/>
          <p14:tracePt t="33173" x="7564438" y="4678363"/>
          <p14:tracePt t="33180" x="7583488" y="4678363"/>
          <p14:tracePt t="33188" x="7596188" y="4672013"/>
          <p14:tracePt t="33194" x="7615238" y="4659313"/>
          <p14:tracePt t="33200" x="7640638" y="4646613"/>
          <p14:tracePt t="33207" x="7659688" y="4633913"/>
          <p14:tracePt t="33214" x="7672388" y="4621213"/>
          <p14:tracePt t="33222" x="7678738" y="4614863"/>
          <p14:tracePt t="33227" x="7691438" y="4608513"/>
          <p14:tracePt t="33234" x="7697788" y="4608513"/>
          <p14:tracePt t="33249" x="7704138" y="4602163"/>
          <p14:tracePt t="33257" x="7704138" y="4595813"/>
          <p14:tracePt t="33269" x="7704138" y="4589463"/>
          <p14:tracePt t="33275" x="7704138" y="4583113"/>
          <p14:tracePt t="33282" x="7704138" y="4570413"/>
          <p14:tracePt t="33289" x="7704138" y="4545013"/>
          <p14:tracePt t="33296" x="7710488" y="4519613"/>
          <p14:tracePt t="33302" x="7716838" y="4492625"/>
          <p14:tracePt t="33309" x="7723188" y="4467225"/>
          <p14:tracePt t="33316" x="7735888" y="4441825"/>
          <p14:tracePt t="33323" x="7748588" y="4416425"/>
          <p14:tracePt t="33330" x="7761288" y="4397375"/>
          <p14:tracePt t="33344" x="7773988" y="4378325"/>
          <p14:tracePt t="33350" x="7780338" y="4365625"/>
          <p14:tracePt t="33364" x="7793038" y="4359275"/>
          <p14:tracePt t="33372" x="7793038" y="4352925"/>
          <p14:tracePt t="33377" x="7799388" y="4346575"/>
          <p14:tracePt t="33384" x="7812088" y="4333875"/>
          <p14:tracePt t="33391" x="7818438" y="4327525"/>
          <p14:tracePt t="33398" x="7831138" y="4321175"/>
          <p14:tracePt t="33407" x="7837488" y="4314825"/>
          <p14:tracePt t="33411" x="7850188" y="4302125"/>
          <p14:tracePt t="33418" x="7862888" y="4295775"/>
          <p14:tracePt t="33425" x="7875588" y="4283075"/>
          <p14:tracePt t="33431" x="7881938" y="4276725"/>
          <p14:tracePt t="33440" x="7888288" y="4276725"/>
          <p14:tracePt t="33446" x="7900988" y="4264025"/>
          <p14:tracePt t="33452" x="7907338" y="4251325"/>
          <p14:tracePt t="33459" x="7913688" y="4244975"/>
          <p14:tracePt t="33465" x="7920038" y="4232275"/>
          <p14:tracePt t="33474" x="7926388" y="4219575"/>
          <p14:tracePt t="33479" x="7939088" y="4206875"/>
          <p14:tracePt t="33486" x="7939088" y="4200525"/>
          <p14:tracePt t="33493" x="7945438" y="4187825"/>
          <p14:tracePt t="33499" x="7945438" y="4175125"/>
          <p14:tracePt t="33507" x="7951788" y="4168775"/>
          <p14:tracePt t="33513" x="7951788" y="4156075"/>
          <p14:tracePt t="33520" x="7951788" y="4143375"/>
          <p14:tracePt t="33527" x="7958138" y="4137025"/>
          <p14:tracePt t="33533" x="7964488" y="4124325"/>
          <p14:tracePt t="33541" x="7970838" y="4111625"/>
          <p14:tracePt t="33555" x="7977188" y="4098925"/>
          <p14:tracePt t="33560" x="7977188" y="4086225"/>
          <p14:tracePt t="33567" x="7977188" y="4079875"/>
          <p14:tracePt t="33574" x="7989888" y="4065588"/>
          <p14:tracePt t="33581" x="7989888" y="4052888"/>
          <p14:tracePt t="33589" x="7996238" y="4046538"/>
          <p14:tracePt t="33595" x="7996238" y="4033838"/>
          <p14:tracePt t="33601" x="7996238" y="4021138"/>
          <p14:tracePt t="33608" x="8004175" y="4008438"/>
          <p14:tracePt t="33616" x="8004175" y="4002088"/>
          <p14:tracePt t="33623" x="8004175" y="3995738"/>
          <p14:tracePt t="33629" x="8010525" y="3976688"/>
          <p14:tracePt t="33636" x="8010525" y="3957638"/>
          <p14:tracePt t="33643" x="8016875" y="3938588"/>
          <p14:tracePt t="33650" x="8016875" y="3925888"/>
          <p14:tracePt t="33657" x="8023225" y="3900488"/>
          <p14:tracePt t="33663" x="8023225" y="3875088"/>
          <p14:tracePt t="33669" x="8029575" y="3856038"/>
          <p14:tracePt t="33676" x="8029575" y="3836988"/>
          <p14:tracePt t="33683" x="8035925" y="3817938"/>
          <p14:tracePt t="33691" x="8035925" y="3798888"/>
          <p14:tracePt t="33696" x="8035925" y="3786188"/>
          <p14:tracePt t="33705" x="8035925" y="3767138"/>
          <p14:tracePt t="33711" x="8035925" y="3748088"/>
          <p14:tracePt t="33718" x="8035925" y="3729038"/>
          <p14:tracePt t="33724" x="8029575" y="3716338"/>
          <p14:tracePt t="33731" x="8023225" y="3703638"/>
          <p14:tracePt t="33740" x="8016875" y="3684588"/>
          <p14:tracePt t="33744" x="8016875" y="3665538"/>
          <p14:tracePt t="33751" x="8010525" y="3646488"/>
          <p14:tracePt t="33759" x="8004175" y="3619500"/>
          <p14:tracePt t="33765" x="8004175" y="3600450"/>
          <p14:tracePt t="33773" x="8004175" y="3581400"/>
          <p14:tracePt t="33778" x="8004175" y="3556000"/>
          <p14:tracePt t="33785" x="8004175" y="3530600"/>
          <p14:tracePt t="33792" x="8004175" y="3511550"/>
          <p14:tracePt t="33799" x="8010525" y="3498850"/>
          <p14:tracePt t="33807" x="8010525" y="3473450"/>
          <p14:tracePt t="33812" x="8016875" y="3454400"/>
          <p14:tracePt t="33819" x="8023225" y="3435350"/>
          <p14:tracePt t="33826" x="8023225" y="3416300"/>
          <p14:tracePt t="33833" x="8029575" y="3390900"/>
          <p14:tracePt t="33840" x="8035925" y="3371850"/>
          <p14:tracePt t="33847" x="8035925" y="3352800"/>
          <p14:tracePt t="33853" x="8035925" y="3340100"/>
          <p14:tracePt t="33860" x="8035925" y="3314700"/>
          <p14:tracePt t="33867" x="8035925" y="3289300"/>
          <p14:tracePt t="33873" x="8035925" y="3257550"/>
          <p14:tracePt t="33880" x="8035925" y="3232150"/>
          <p14:tracePt t="33889" x="8035925" y="3192463"/>
          <p14:tracePt t="33893" x="8035925" y="3160713"/>
          <p14:tracePt t="33900" x="8035925" y="3128963"/>
          <p14:tracePt t="33908" x="8035925" y="3097213"/>
          <p14:tracePt t="33915" x="8035925" y="3059113"/>
          <p14:tracePt t="33923" x="8029575" y="3033713"/>
          <p14:tracePt t="33929" x="8029575" y="3014663"/>
          <p14:tracePt t="33939" x="8016875" y="2976563"/>
          <p14:tracePt t="33941" x="8004175" y="2944813"/>
          <p14:tracePt t="33948" x="7996238" y="2900363"/>
          <p14:tracePt t="33956" x="7989888" y="2862263"/>
          <p14:tracePt t="33962" x="7977188" y="2830513"/>
          <p14:tracePt t="33969" x="7977188" y="2798763"/>
          <p14:tracePt t="33976" x="7964488" y="2746375"/>
          <p14:tracePt t="33983" x="7951788" y="2701925"/>
          <p14:tracePt t="33991" x="7951788" y="2670175"/>
          <p14:tracePt t="33996" x="7945438" y="2625725"/>
          <p14:tracePt t="34004" x="7939088" y="2593975"/>
          <p14:tracePt t="34010" x="7932738" y="2555875"/>
          <p14:tracePt t="34017" x="7932738" y="2517775"/>
          <p14:tracePt t="34023" x="7926388" y="2473325"/>
          <p14:tracePt t="34029" x="7926388" y="2447925"/>
          <p14:tracePt t="34040" x="7926388" y="2416175"/>
          <p14:tracePt t="34043" x="7926388" y="2384425"/>
          <p14:tracePt t="34051" x="7926388" y="2351088"/>
          <p14:tracePt t="34057" x="7920038" y="2312988"/>
          <p14:tracePt t="34064" x="7913688" y="2268538"/>
          <p14:tracePt t="34072" x="7907338" y="2243138"/>
          <p14:tracePt t="34078" x="7900988" y="2198688"/>
          <p14:tracePt t="34084" x="7900988" y="2166938"/>
          <p14:tracePt t="34091" x="7900988" y="2147888"/>
          <p14:tracePt t="34098" x="7900988" y="2122488"/>
          <p14:tracePt t="34106" x="7900988" y="2097088"/>
          <p14:tracePt t="34112" x="7894638" y="2071688"/>
          <p14:tracePt t="34119" x="7894638" y="2046288"/>
          <p14:tracePt t="34125" x="7894638" y="2033588"/>
          <p14:tracePt t="34132" x="7894638" y="2001838"/>
          <p14:tracePt t="34139" x="7894638" y="1982788"/>
          <p14:tracePt t="34146" x="7894638" y="1951038"/>
          <p14:tracePt t="34152" x="7894638" y="1924050"/>
          <p14:tracePt t="34160" x="7894638" y="1905000"/>
          <p14:tracePt t="34166" x="7888288" y="1885950"/>
          <p14:tracePt t="34173" x="7888288" y="1860550"/>
          <p14:tracePt t="34180" x="7888288" y="1841500"/>
          <p14:tracePt t="34188" x="7888288" y="1828800"/>
          <p14:tracePt t="34193" x="7888288" y="1809750"/>
          <p14:tracePt t="34200" x="7888288" y="1797050"/>
          <p14:tracePt t="34207" x="7888288" y="1790700"/>
          <p14:tracePt t="34213" x="7888288" y="1771650"/>
          <p14:tracePt t="34222" x="7888288" y="1752600"/>
          <p14:tracePt t="34228" x="7888288" y="1746250"/>
          <p14:tracePt t="34234" x="7888288" y="1727200"/>
          <p14:tracePt t="34241" x="7888288" y="1708150"/>
          <p14:tracePt t="34248" x="7888288" y="1701800"/>
          <p14:tracePt t="34256" x="7888288" y="1682750"/>
          <p14:tracePt t="34262" x="7888288" y="1676400"/>
          <p14:tracePt t="34268" x="7888288" y="1657350"/>
          <p14:tracePt t="34275" x="7888288" y="1638300"/>
          <p14:tracePt t="34281" x="7888288" y="1625600"/>
          <p14:tracePt t="34289" x="7888288" y="1593850"/>
          <p14:tracePt t="34295" x="7888288" y="1581150"/>
          <p14:tracePt t="34302" x="7888288" y="1562100"/>
          <p14:tracePt t="34309" x="7888288" y="1549400"/>
          <p14:tracePt t="34316" x="7888288" y="1524000"/>
          <p14:tracePt t="34322" x="7888288" y="1504950"/>
          <p14:tracePt t="34329" x="7888288" y="1490663"/>
          <p14:tracePt t="34335" x="7888288" y="1484313"/>
          <p14:tracePt t="34342" x="7894638" y="1465263"/>
          <p14:tracePt t="34349" x="7894638" y="1458913"/>
          <p14:tracePt t="34357" x="7900988" y="1452563"/>
          <p14:tracePt t="34363" x="7900988" y="1446213"/>
          <p14:tracePt t="34372" x="7900988" y="1439863"/>
          <p14:tracePt t="34383" x="7900988" y="1433513"/>
          <p14:tracePt t="34390" x="7900988" y="1427163"/>
          <p14:tracePt t="34417" x="7900988" y="1420813"/>
          <p14:tracePt t="34439" x="7900988" y="1414463"/>
          <p14:tracePt t="34479" x="7907338" y="1420813"/>
          <p14:tracePt t="34486" x="7907338" y="1427163"/>
          <p14:tracePt t="34493" x="7913688" y="1439863"/>
          <p14:tracePt t="34499" x="7920038" y="1471613"/>
          <p14:tracePt t="34507" x="7926388" y="1490663"/>
          <p14:tracePt t="34513" x="7926388" y="1524000"/>
          <p14:tracePt t="34520" x="7932738" y="1543050"/>
          <p14:tracePt t="34526" x="7932738" y="1587500"/>
          <p14:tracePt t="34533" x="7939088" y="1644650"/>
          <p14:tracePt t="34540" x="7939088" y="1695450"/>
          <p14:tracePt t="34547" x="7939088" y="1739900"/>
          <p14:tracePt t="34555" x="7939088" y="1784350"/>
          <p14:tracePt t="34560" x="7945438" y="1828800"/>
          <p14:tracePt t="34567" x="7945438" y="1860550"/>
          <p14:tracePt t="34574" x="7945438" y="1892300"/>
          <p14:tracePt t="34581" x="7945438" y="1938338"/>
          <p14:tracePt t="34589" x="7945438" y="1970088"/>
          <p14:tracePt t="34594" x="7945438" y="1989138"/>
          <p14:tracePt t="34601" x="7945438" y="2020888"/>
          <p14:tracePt t="34608" x="7945438" y="2052638"/>
          <p14:tracePt t="34614" x="7951788" y="2078038"/>
          <p14:tracePt t="34622" x="7951788" y="2103438"/>
          <p14:tracePt t="34627" x="7958138" y="2116138"/>
          <p14:tracePt t="34635" x="7964488" y="2141538"/>
          <p14:tracePt t="34641" x="7970838" y="2179638"/>
          <p14:tracePt t="34649" x="7977188" y="2198688"/>
          <p14:tracePt t="34656" x="7989888" y="2217738"/>
          <p14:tracePt t="34662" x="7996238" y="2236788"/>
          <p14:tracePt t="34669" x="8010525" y="2281238"/>
          <p14:tracePt t="34676" x="8016875" y="2300288"/>
          <p14:tracePt t="34683" x="8029575" y="2325688"/>
          <p14:tracePt t="34691" x="8035925" y="2351088"/>
          <p14:tracePt t="34697" x="8054975" y="2390775"/>
          <p14:tracePt t="34703" x="8061325" y="2416175"/>
          <p14:tracePt t="34710" x="8086725" y="2460625"/>
          <p14:tracePt t="34716" x="8099425" y="2498725"/>
          <p14:tracePt t="34724" x="8124825" y="2536825"/>
          <p14:tracePt t="34731" x="8137525" y="2574925"/>
          <p14:tracePt t="34739" x="8150225" y="2606675"/>
          <p14:tracePt t="34744" x="8162925" y="2644775"/>
          <p14:tracePt t="34751" x="8175625" y="2663825"/>
          <p14:tracePt t="34758" x="8181975" y="2689225"/>
          <p14:tracePt t="34764" x="8194675" y="2701925"/>
          <p14:tracePt t="34772" x="8207375" y="2740025"/>
          <p14:tracePt t="34778" x="8220075" y="2765425"/>
          <p14:tracePt t="34784" x="8239125" y="2798763"/>
          <p14:tracePt t="34791" x="8245475" y="2817813"/>
          <p14:tracePt t="34799" x="8270875" y="2855913"/>
          <p14:tracePt t="34806" x="8289925" y="2900363"/>
          <p14:tracePt t="34812" x="8308975" y="2938463"/>
          <p14:tracePt t="34819" x="8328025" y="2970213"/>
          <p14:tracePt t="34826" x="8340725" y="3008313"/>
          <p14:tracePt t="34832" x="8359775" y="3046413"/>
          <p14:tracePt t="34840" x="8378825" y="3090863"/>
          <p14:tracePt t="34846" x="8404225" y="3148013"/>
          <p14:tracePt t="34856" x="8429625" y="3186113"/>
          <p14:tracePt t="34860" x="8442325" y="3244850"/>
          <p14:tracePt t="34866" x="8455025" y="3276600"/>
          <p14:tracePt t="34873" x="8475663" y="3314700"/>
          <p14:tracePt t="34880" x="8488363" y="3371850"/>
          <p14:tracePt t="34889" x="8507413" y="3403600"/>
          <p14:tracePt t="34894" x="8507413" y="3429000"/>
          <p14:tracePt t="34900" x="8526463" y="3473450"/>
          <p14:tracePt t="34907" x="8532813" y="3511550"/>
          <p14:tracePt t="34915" x="8545513" y="3556000"/>
          <p14:tracePt t="34922" x="8558213" y="3600450"/>
          <p14:tracePt t="34940" x="8577263" y="3690938"/>
          <p14:tracePt t="34941" x="8583613" y="3735388"/>
          <p14:tracePt t="34949" x="8589963" y="3760788"/>
          <p14:tracePt t="34956" x="8596313" y="3798888"/>
          <p14:tracePt t="34962" x="8602663" y="3811588"/>
          <p14:tracePt t="34969" x="8602663" y="3830638"/>
          <p14:tracePt t="34975" x="8609013" y="3849688"/>
          <p14:tracePt t="34982" x="8615363" y="3875088"/>
          <p14:tracePt t="34990" x="8615363" y="3887788"/>
          <p14:tracePt t="34995" x="8621713" y="3900488"/>
          <p14:tracePt t="35002" x="8621713" y="3925888"/>
          <p14:tracePt t="35009" x="8621713" y="3938588"/>
          <p14:tracePt t="35016" x="8628063" y="3963988"/>
          <p14:tracePt t="35023" x="8628063" y="3976688"/>
          <p14:tracePt t="35029" x="8634413" y="3995738"/>
          <p14:tracePt t="35036" x="8634413" y="4008438"/>
          <p14:tracePt t="35043" x="8634413" y="4027488"/>
          <p14:tracePt t="35050" x="8634413" y="4033838"/>
          <p14:tracePt t="35057" x="8634413" y="4052888"/>
          <p14:tracePt t="35064" x="8634413" y="4073525"/>
          <p14:tracePt t="35072" x="8634413" y="4092575"/>
          <p14:tracePt t="35077" x="8634413" y="4105275"/>
          <p14:tracePt t="35084" x="8634413" y="4130675"/>
          <p14:tracePt t="35090" x="8628063" y="4156075"/>
          <p14:tracePt t="35098" x="8621713" y="4187825"/>
          <p14:tracePt t="35106" x="8615363" y="4213225"/>
          <p14:tracePt t="35111" x="8609013" y="4251325"/>
          <p14:tracePt t="35119" x="8596313" y="4283075"/>
          <p14:tracePt t="35125" x="8583613" y="4321175"/>
          <p14:tracePt t="35132" x="8564563" y="4352925"/>
          <p14:tracePt t="35139" x="8551863" y="4403725"/>
          <p14:tracePt t="35145" x="8532813" y="4435475"/>
          <p14:tracePt t="35151" x="8513763" y="4473575"/>
          <p14:tracePt t="35159" x="8488363" y="4525963"/>
          <p14:tracePt t="35165" x="8469313" y="4538663"/>
          <p14:tracePt t="35173" x="8455025" y="4570413"/>
          <p14:tracePt t="35179" x="8435975" y="4583113"/>
          <p14:tracePt t="35186" x="8416925" y="4614863"/>
          <p14:tracePt t="35193" x="8404225" y="4627563"/>
          <p14:tracePt t="35199" x="8391525" y="4640263"/>
          <p14:tracePt t="35208" x="8378825" y="4652963"/>
          <p14:tracePt t="35213" x="8366125" y="4659313"/>
          <p14:tracePt t="35220" x="8353425" y="4672013"/>
          <p14:tracePt t="35227" x="8340725" y="4678363"/>
          <p14:tracePt t="35240" x="8334375" y="4684713"/>
          <p14:tracePt t="35255" x="8328025" y="4691063"/>
          <p14:tracePt t="35268" x="8328025" y="4697413"/>
          <p14:tracePt t="35301" x="8321675" y="4697413"/>
          <p14:tracePt t="35316" x="8321675" y="4703763"/>
          <p14:tracePt t="35322" x="8315325" y="4703763"/>
          <p14:tracePt t="35329" x="8308975" y="4710113"/>
          <p14:tracePt t="35349" x="8308975" y="4722813"/>
          <p14:tracePt t="35357" x="8308975" y="4729163"/>
          <p14:tracePt t="35363" x="8302625" y="4729163"/>
          <p14:tracePt t="35371" x="8296275" y="4741863"/>
          <p14:tracePt t="35377" x="8296275" y="4754563"/>
          <p14:tracePt t="35383" x="8283575" y="4767263"/>
          <p14:tracePt t="35390" x="8277225" y="4779963"/>
          <p14:tracePt t="35397" x="8270875" y="4792663"/>
          <p14:tracePt t="41096" x="8239125" y="4722813"/>
          <p14:tracePt t="41104" x="8201025" y="4633913"/>
          <p14:tracePt t="41109" x="8175625" y="4576763"/>
          <p14:tracePt t="41116" x="8162925" y="4551363"/>
          <p14:tracePt t="41123" x="8156575" y="4532313"/>
          <p14:tracePt t="41130" x="8131175" y="4498975"/>
          <p14:tracePt t="41138" x="8118475" y="4473575"/>
          <p14:tracePt t="41143" x="8105775" y="4454525"/>
          <p14:tracePt t="41150" x="8093075" y="4429125"/>
          <p14:tracePt t="41156" x="8074025" y="4410075"/>
          <p14:tracePt t="41163" x="8054975" y="4384675"/>
          <p14:tracePt t="41171" x="8035925" y="4365625"/>
          <p14:tracePt t="41177" x="7989888" y="4321175"/>
          <p14:tracePt t="41184" x="7951788" y="4295775"/>
          <p14:tracePt t="41191" x="7900988" y="4264025"/>
          <p14:tracePt t="41199" x="7843838" y="4238625"/>
          <p14:tracePt t="41205" x="7754938" y="4194175"/>
          <p14:tracePt t="41211" x="7691438" y="4156075"/>
          <p14:tracePt t="41218" x="7621588" y="4124325"/>
          <p14:tracePt t="41224" x="7564438" y="4086225"/>
          <p14:tracePt t="41232" x="7512050" y="4040188"/>
          <p14:tracePt t="41239" x="7461250" y="3989388"/>
          <p14:tracePt t="41245" x="7448550" y="3976688"/>
          <p14:tracePt t="41253" x="7429500" y="3938588"/>
          <p14:tracePt t="41259" x="7404100" y="3900488"/>
          <p14:tracePt t="41266" x="7378700" y="3875088"/>
          <p14:tracePt t="41273" x="7366000" y="3862388"/>
          <p14:tracePt t="41279" x="7366000" y="3843338"/>
          <p14:tracePt t="41288" x="7359650" y="3830638"/>
          <p14:tracePt t="41293" x="7353300" y="3824288"/>
          <p14:tracePt t="41300" x="7340600" y="3817938"/>
          <p14:tracePt t="41306" x="7334250" y="3805238"/>
          <p14:tracePt t="41313" x="7334250" y="3798888"/>
          <p14:tracePt t="41326" x="7327900" y="3792538"/>
          <p14:tracePt t="41334" x="7315200" y="3786188"/>
          <p14:tracePt t="41340" x="7315200" y="3779838"/>
          <p14:tracePt t="41347" x="7308850" y="3773488"/>
          <p14:tracePt t="41354" x="7302500" y="3773488"/>
          <p14:tracePt t="41360" x="7296150" y="3760788"/>
          <p14:tracePt t="41374" x="7289800" y="3760788"/>
          <p14:tracePt t="41380" x="7289800" y="3754438"/>
          <p14:tracePt t="41389" x="7283450" y="3754438"/>
          <p14:tracePt t="41395" x="7277100" y="3748088"/>
          <p14:tracePt t="41409" x="7277100" y="3741738"/>
          <p14:tracePt t="41429" x="7270750" y="3741738"/>
          <p14:tracePt t="41442" x="7264400" y="3741738"/>
          <p14:tracePt t="41449" x="7258050" y="3748088"/>
          <p14:tracePt t="41456" x="7239000" y="3754438"/>
          <p14:tracePt t="41462" x="7226300" y="3773488"/>
          <p14:tracePt t="41471" x="7213600" y="3779838"/>
          <p14:tracePt t="41476" x="7207250" y="3786188"/>
          <p14:tracePt t="41483" x="7200900" y="3792538"/>
          <p14:tracePt t="41490" x="7188200" y="3798888"/>
          <p14:tracePt t="41510" x="7188200" y="3805238"/>
          <p14:tracePt t="41524" x="7181850" y="3805238"/>
          <p14:tracePt t="41530" x="7175500" y="3805238"/>
          <p14:tracePt t="41544" x="7175500" y="3811588"/>
          <p14:tracePt t="41565" x="7169150" y="3811588"/>
          <p14:tracePt t="41585" x="7162800" y="3811588"/>
          <p14:tracePt t="41592" x="7162800" y="3817938"/>
          <p14:tracePt t="41599" x="7156450" y="3817938"/>
          <p14:tracePt t="41606" x="7143750" y="3817938"/>
          <p14:tracePt t="41612" x="7131050" y="3830638"/>
          <p14:tracePt t="41621" x="7118350" y="3836988"/>
          <p14:tracePt t="41626" x="7105650" y="3843338"/>
          <p14:tracePt t="41632" x="7092950" y="3843338"/>
          <p14:tracePt t="41646" x="7085013" y="3843338"/>
          <p14:tracePt t="41660" x="7078663" y="3843338"/>
          <p14:tracePt t="41667" x="7072313" y="3843338"/>
          <p14:tracePt t="41694" x="7065963" y="3843338"/>
          <p14:tracePt t="41715" x="7059613" y="3843338"/>
          <p14:tracePt t="41735" x="7053263" y="3843338"/>
          <p14:tracePt t="41769" x="7046913" y="3843338"/>
          <p14:tracePt t="41782" x="7040563" y="3836988"/>
          <p14:tracePt t="41810" x="7040563" y="3830638"/>
          <p14:tracePt t="41823" x="7034213" y="3824288"/>
          <p14:tracePt t="42340" x="7008813" y="3817938"/>
          <p14:tracePt t="42347" x="6977063" y="3811588"/>
          <p14:tracePt t="42354" x="6945313" y="3805238"/>
          <p14:tracePt t="42360" x="6875463" y="3792538"/>
          <p14:tracePt t="42367" x="6824663" y="3786188"/>
          <p14:tracePt t="42374" x="6748463" y="3786188"/>
          <p14:tracePt t="42381" x="6600825" y="3773488"/>
          <p14:tracePt t="42388" x="6403975" y="3773488"/>
          <p14:tracePt t="42394" x="6302375" y="3773488"/>
          <p14:tracePt t="42401" x="6167438" y="3773488"/>
          <p14:tracePt t="42408" x="6034088" y="3767138"/>
          <p14:tracePt t="42415" x="5900738" y="3767138"/>
          <p14:tracePt t="42422" x="5767388" y="3754438"/>
          <p14:tracePt t="42428" x="5626100" y="3748088"/>
          <p14:tracePt t="42435" x="5505450" y="3729038"/>
          <p14:tracePt t="42441" x="5384800" y="3709988"/>
          <p14:tracePt t="42449" x="5243513" y="3690938"/>
          <p14:tracePt t="42456" x="5135563" y="3665538"/>
          <p14:tracePt t="42462" x="5002213" y="3652838"/>
          <p14:tracePt t="42472" x="4797425" y="3638550"/>
          <p14:tracePt t="42475" x="4645025" y="3632200"/>
          <p14:tracePt t="42482" x="4448175" y="3632200"/>
          <p14:tracePt t="42489" x="4230688" y="3632200"/>
          <p14:tracePt t="42496" x="4116388" y="3632200"/>
          <p14:tracePt t="42504" x="3957638" y="3632200"/>
          <p14:tracePt t="42509" x="3803650" y="3632200"/>
          <p14:tracePt t="42517" x="3714750" y="3632200"/>
          <p14:tracePt t="42523" x="3619500" y="3613150"/>
          <p14:tracePt t="42530" x="3524250" y="3600450"/>
          <p14:tracePt t="42539" x="3479800" y="3587750"/>
          <p14:tracePt t="42544" x="3435350" y="3581400"/>
          <p14:tracePt t="42551" x="3408363" y="3575050"/>
          <p14:tracePt t="42557" x="3376613" y="3568700"/>
          <p14:tracePt t="42564" x="3357563" y="3562350"/>
          <p14:tracePt t="42571" x="3338513" y="3556000"/>
          <p14:tracePt t="42578" x="3313113" y="3556000"/>
          <p14:tracePt t="42585" x="3306763" y="3549650"/>
          <p14:tracePt t="42592" x="3294063" y="3543300"/>
          <p14:tracePt t="42599" x="3281363" y="3536950"/>
          <p14:tracePt t="42606" x="3275013" y="3536950"/>
          <p14:tracePt t="42612" x="3268663" y="3530600"/>
          <p14:tracePt t="42620" x="3255963" y="3524250"/>
          <p14:tracePt t="42625" x="3249613" y="3524250"/>
          <p14:tracePt t="42632" x="3243263" y="3517900"/>
          <p14:tracePt t="42639" x="3236913" y="3517900"/>
          <p14:tracePt t="42660" x="3230563" y="3511550"/>
          <p14:tracePt t="42673" x="3224213" y="3505200"/>
          <p14:tracePt t="42700" x="3217863" y="3505200"/>
          <p14:tracePt t="42707" x="3217863" y="3498850"/>
          <p14:tracePt t="42727" x="3217863" y="3492500"/>
          <p14:tracePt t="42735" x="3211513" y="3492500"/>
          <p14:tracePt t="42748" x="3211513" y="3486150"/>
          <p14:tracePt t="42761" x="3205163" y="3486150"/>
          <p14:tracePt t="42782" x="3205163" y="3479800"/>
          <p14:tracePt t="42802" x="3198813" y="3473450"/>
          <p14:tracePt t="42823" x="3186113" y="3467100"/>
          <p14:tracePt t="42830" x="3179763" y="3460750"/>
          <p14:tracePt t="42837" x="3173413" y="3448050"/>
          <p14:tracePt t="42843" x="3160713" y="3435350"/>
          <p14:tracePt t="42850" x="3135313" y="3422650"/>
          <p14:tracePt t="42856" x="3116263" y="3403600"/>
          <p14:tracePt t="42863" x="3090863" y="3384550"/>
          <p14:tracePt t="42871" x="3071813" y="3371850"/>
          <p14:tracePt t="42877" x="3052763" y="3359150"/>
          <p14:tracePt t="42884" x="3033713" y="3346450"/>
          <p14:tracePt t="42890" x="3014663" y="3333750"/>
          <p14:tracePt t="42898" x="3008313" y="3321050"/>
          <p14:tracePt t="42904" x="2989263" y="3308350"/>
          <p14:tracePt t="42911" x="2982913" y="3295650"/>
          <p14:tracePt t="42918" x="2968625" y="3282950"/>
          <p14:tracePt t="42925" x="2962275" y="3282950"/>
          <p14:tracePt t="42931" x="2962275" y="3276600"/>
          <p14:tracePt t="42939" x="2949575" y="3263900"/>
          <p14:tracePt t="42952" x="2943225" y="3257550"/>
          <p14:tracePt t="42965" x="2943225" y="3251200"/>
          <p14:tracePt t="49534" x="2930525" y="3238500"/>
          <p14:tracePt t="49541" x="2911475" y="3219450"/>
          <p14:tracePt t="49548" x="2892425" y="3198813"/>
          <p14:tracePt t="49555" x="2886075" y="3186113"/>
          <p14:tracePt t="49562" x="2867025" y="3179763"/>
          <p14:tracePt t="49570" x="2854325" y="3167063"/>
          <p14:tracePt t="49575" x="2841625" y="3154363"/>
          <p14:tracePt t="49582" x="2822575" y="3141663"/>
          <p14:tracePt t="49589" x="2809875" y="3135313"/>
          <p14:tracePt t="49596" x="2797175" y="3122613"/>
          <p14:tracePt t="49604" x="2771775" y="3116263"/>
          <p14:tracePt t="49609" x="2746375" y="3103563"/>
          <p14:tracePt t="49616" x="2727325" y="3103563"/>
          <p14:tracePt t="49622" x="2714625" y="3103563"/>
          <p14:tracePt t="49630" x="2689225" y="3090863"/>
          <p14:tracePt t="49638" x="2670175" y="3090863"/>
          <p14:tracePt t="49643" x="2651125" y="3090863"/>
          <p14:tracePt t="49650" x="2638425" y="3090863"/>
          <p14:tracePt t="49657" x="2625725" y="3090863"/>
          <p14:tracePt t="49664" x="2606675" y="3090863"/>
          <p14:tracePt t="49671" x="2593975" y="3090863"/>
          <p14:tracePt t="49678" x="2581275" y="3090863"/>
          <p14:tracePt t="49684" x="2562225" y="3090863"/>
          <p14:tracePt t="49691" x="2555875" y="3090863"/>
          <p14:tracePt t="49699" x="2536825" y="3090863"/>
          <p14:tracePt t="49705" x="2517775" y="3090863"/>
          <p14:tracePt t="49711" x="2509838" y="3090863"/>
          <p14:tracePt t="49720" x="2497138" y="3090863"/>
          <p14:tracePt t="49725" x="2490788" y="3090863"/>
          <p14:tracePt t="49738" x="2484438" y="3090863"/>
          <p14:tracePt t="49745" x="2478088" y="3090863"/>
          <p14:tracePt t="49754" x="2471738" y="3090863"/>
          <p14:tracePt t="49772" x="2465388" y="3090863"/>
          <p14:tracePt t="49787" x="2459038" y="3090863"/>
          <p14:tracePt t="49827" x="2452688" y="3090863"/>
          <p14:tracePt t="49840" x="2446338" y="3090863"/>
          <p14:tracePt t="49874" x="2446338" y="3084513"/>
          <p14:tracePt t="87148" x="2452688" y="3065463"/>
          <p14:tracePt t="87154" x="2465388" y="3046413"/>
          <p14:tracePt t="87161" x="2484438" y="3021013"/>
          <p14:tracePt t="87168" x="2497138" y="2989263"/>
          <p14:tracePt t="87175" x="2509838" y="2963863"/>
          <p14:tracePt t="87183" x="2524125" y="2951163"/>
          <p14:tracePt t="87189" x="2536825" y="2932113"/>
          <p14:tracePt t="87196" x="2549525" y="2913063"/>
          <p14:tracePt t="87201" x="2562225" y="2887663"/>
          <p14:tracePt t="87209" x="2581275" y="2862263"/>
          <p14:tracePt t="87216" x="2600325" y="2849563"/>
          <p14:tracePt t="87222" x="2606675" y="2830513"/>
          <p14:tracePt t="87229" x="2613025" y="2817813"/>
          <p14:tracePt t="87236" x="2619375" y="2811463"/>
          <p14:tracePt t="87243" x="2625725" y="2805113"/>
          <p14:tracePt t="87250" x="2632075" y="2798763"/>
          <p14:tracePt t="87257" x="2632075" y="2792413"/>
          <p14:tracePt t="87277" x="2632075" y="2784475"/>
          <p14:tracePt t="87290" x="2632075" y="2778125"/>
          <p14:tracePt t="87332" x="2632075" y="2771775"/>
          <p14:tracePt t="87345" x="2632075" y="2765425"/>
          <p14:tracePt t="87352" x="2632075" y="2759075"/>
          <p14:tracePt t="87366" x="2632075" y="2752725"/>
          <p14:tracePt t="87372" x="2638425" y="2733675"/>
          <p14:tracePt t="87379" x="2644775" y="2720975"/>
          <p14:tracePt t="87386" x="2651125" y="2708275"/>
          <p14:tracePt t="87392" x="2651125" y="2689225"/>
          <p14:tracePt t="87400" x="2657475" y="2676525"/>
          <p14:tracePt t="87406" x="2663825" y="2663825"/>
          <p14:tracePt t="87413" x="2670175" y="2651125"/>
          <p14:tracePt t="87420" x="2670175" y="2644775"/>
          <p14:tracePt t="87427" x="2670175" y="2638425"/>
          <p14:tracePt t="87433" x="2676525" y="2625725"/>
          <p14:tracePt t="87440" x="2682875" y="2619375"/>
          <p14:tracePt t="87449" x="2689225" y="2613025"/>
          <p14:tracePt t="87453" x="2695575" y="2606675"/>
          <p14:tracePt t="87460" x="2695575" y="2593975"/>
          <p14:tracePt t="87467" x="2701925" y="2593975"/>
          <p14:tracePt t="87474" x="2714625" y="2581275"/>
          <p14:tracePt t="87482" x="2714625" y="2568575"/>
          <p14:tracePt t="87487" x="2727325" y="2562225"/>
          <p14:tracePt t="87495" x="2740025" y="2549525"/>
          <p14:tracePt t="87501" x="2759075" y="2530475"/>
          <p14:tracePt t="87508" x="2778125" y="2505075"/>
          <p14:tracePt t="87516" x="2797175" y="2473325"/>
          <p14:tracePt t="87522" x="2816225" y="2454275"/>
          <p14:tracePt t="87529" x="2835275" y="2435225"/>
          <p14:tracePt t="87536" x="2847975" y="2409825"/>
          <p14:tracePt t="87542" x="2860675" y="2390775"/>
          <p14:tracePt t="87549" x="2873375" y="2378075"/>
          <p14:tracePt t="87556" x="2879725" y="2365375"/>
          <p14:tracePt t="87562" x="2886075" y="2359025"/>
          <p14:tracePt t="87570" x="2886075" y="2351088"/>
          <p14:tracePt t="87590" x="2892425" y="2344738"/>
          <p14:tracePt t="87610" x="2892425" y="2338388"/>
          <p14:tracePt t="87624" x="2898775" y="2338388"/>
          <p14:tracePt t="87651" x="2898775" y="2332038"/>
          <p14:tracePt t="87658" x="2905125" y="2325688"/>
          <p14:tracePt t="87671" x="2905125" y="2319338"/>
          <p14:tracePt t="87712" x="2905125" y="2312988"/>
          <p14:tracePt t="88582" x="2905125" y="2306638"/>
          <p14:tracePt t="88598" x="2905125" y="2300288"/>
          <p14:tracePt t="88602" x="2905125" y="2293938"/>
          <p14:tracePt t="88610" x="2905125" y="2287588"/>
          <p14:tracePt t="88616" x="2905125" y="2281238"/>
          <p14:tracePt t="88623" x="2905125" y="2268538"/>
          <p14:tracePt t="88637" x="2905125" y="2262188"/>
          <p14:tracePt t="88644" x="2905125" y="2255838"/>
          <p14:tracePt t="88658" x="2905125" y="2243138"/>
          <p14:tracePt t="88666" x="2905125" y="2230438"/>
          <p14:tracePt t="88671" x="2905125" y="2224088"/>
          <p14:tracePt t="88679" x="2905125" y="2211388"/>
          <p14:tracePt t="88684" x="2905125" y="2205038"/>
          <p14:tracePt t="88691" x="2905125" y="2192338"/>
          <p14:tracePt t="88699" x="2905125" y="2185988"/>
          <p14:tracePt t="88705" x="2905125" y="2179638"/>
          <p14:tracePt t="88712" x="2905125" y="2166938"/>
          <p14:tracePt t="88719" x="2905125" y="2147888"/>
          <p14:tracePt t="88733" x="2898775" y="2135188"/>
          <p14:tracePt t="88739" x="2898775" y="2128838"/>
          <p14:tracePt t="88746" x="2898775" y="2122488"/>
          <p14:tracePt t="88752" x="2898775" y="2109788"/>
          <p14:tracePt t="88759" x="2898775" y="2103438"/>
          <p14:tracePt t="88766" x="2898775" y="2097088"/>
          <p14:tracePt t="88773" x="2898775" y="2090738"/>
          <p14:tracePt t="88793" x="2898775" y="2084388"/>
          <p14:tracePt t="88800" x="2892425" y="2078038"/>
          <p14:tracePt t="88807" x="2892425" y="2071688"/>
          <p14:tracePt t="88820" x="2886075" y="2071688"/>
          <p14:tracePt t="88827" x="2886075" y="2065338"/>
          <p14:tracePt t="88848" x="2886075" y="2058988"/>
          <p14:tracePt t="88882" x="2886075" y="2052638"/>
          <p14:tracePt t="89331" x="2879725" y="2039938"/>
          <p14:tracePt t="89344" x="2867025" y="2027238"/>
          <p14:tracePt t="89351" x="2854325" y="2008188"/>
          <p14:tracePt t="89358" x="2847975" y="2001838"/>
          <p14:tracePt t="89365" x="2828925" y="1995488"/>
          <p14:tracePt t="89371" x="2809875" y="1982788"/>
          <p14:tracePt t="89378" x="2797175" y="1963738"/>
          <p14:tracePt t="89385" x="2784475" y="1951038"/>
          <p14:tracePt t="89392" x="2771775" y="1944688"/>
          <p14:tracePt t="89399" x="2759075" y="1931988"/>
          <p14:tracePt t="89405" x="2746375" y="1931988"/>
          <p14:tracePt t="89412" x="2733675" y="1917700"/>
          <p14:tracePt t="89419" x="2727325" y="1911350"/>
          <p14:tracePt t="89426" x="2720975" y="1898650"/>
          <p14:tracePt t="89433" x="2701925" y="1892300"/>
          <p14:tracePt t="89440" x="2695575" y="1885950"/>
          <p14:tracePt t="89448" x="2689225" y="1885950"/>
          <p14:tracePt t="89453" x="2682875" y="1879600"/>
          <p14:tracePt t="89460" x="2670175" y="1873250"/>
          <p14:tracePt t="89466" x="2663825" y="1866900"/>
          <p14:tracePt t="89473" x="2657475" y="1866900"/>
          <p14:tracePt t="89482" x="2644775" y="1860550"/>
          <p14:tracePt t="89494" x="2632075" y="1860550"/>
          <p14:tracePt t="89500" x="2619375" y="1860550"/>
          <p14:tracePt t="89507" x="2613025" y="1847850"/>
          <p14:tracePt t="89515" x="2600325" y="1847850"/>
          <p14:tracePt t="89520" x="2587625" y="1841500"/>
          <p14:tracePt t="89528" x="2574925" y="1841500"/>
          <p14:tracePt t="89534" x="2549525" y="1841500"/>
          <p14:tracePt t="89541" x="2524125" y="1841500"/>
          <p14:tracePt t="89549" x="2497138" y="1841500"/>
          <p14:tracePt t="89554" x="2478088" y="1841500"/>
          <p14:tracePt t="89562" x="2452688" y="1847850"/>
          <p14:tracePt t="89568" x="2427288" y="1847850"/>
          <p14:tracePt t="89575" x="2401888" y="1854200"/>
          <p14:tracePt t="89583" x="2389188" y="1854200"/>
          <p14:tracePt t="89589" x="2370138" y="1854200"/>
          <p14:tracePt t="89596" x="2351088" y="1860550"/>
          <p14:tracePt t="89602" x="2338388" y="1860550"/>
          <p14:tracePt t="89610" x="2312988" y="1860550"/>
          <p14:tracePt t="89616" x="2293938" y="1866900"/>
          <p14:tracePt t="89623" x="2274888" y="1866900"/>
          <p14:tracePt t="89631" x="2255838" y="1866900"/>
          <p14:tracePt t="89636" x="2236788" y="1866900"/>
          <p14:tracePt t="89643" x="2211388" y="1866900"/>
          <p14:tracePt t="89650" x="2179638" y="1866900"/>
          <p14:tracePt t="89657" x="2160588" y="1866900"/>
          <p14:tracePt t="89665" x="2135188" y="1866900"/>
          <p14:tracePt t="89670" x="2109788" y="1866900"/>
          <p14:tracePt t="89678" x="2090738" y="1860550"/>
          <p14:tracePt t="89684" x="2078038" y="1860550"/>
          <p14:tracePt t="89691" x="2051050" y="1860550"/>
          <p14:tracePt t="89699" x="2032000" y="1854200"/>
          <p14:tracePt t="89705" x="2012950" y="1847850"/>
          <p14:tracePt t="89711" x="1993900" y="1847850"/>
          <p14:tracePt t="89718" x="1968500" y="1841500"/>
          <p14:tracePt t="89725" x="1924050" y="1841500"/>
          <p14:tracePt t="89731" x="1892300" y="1841500"/>
          <p14:tracePt t="89739" x="1860550" y="1841500"/>
          <p14:tracePt t="89745" x="1816100" y="1835150"/>
          <p14:tracePt t="89752" x="1797050" y="1835150"/>
          <p14:tracePt t="89759" x="1771650" y="1828800"/>
          <p14:tracePt t="89766" x="1752600" y="1828800"/>
          <p14:tracePt t="89772" x="1746250" y="1828800"/>
          <p14:tracePt t="89779" x="1727200" y="1828800"/>
          <p14:tracePt t="89786" x="1714500" y="1822450"/>
          <p14:tracePt t="89793" x="1701800" y="1822450"/>
          <p14:tracePt t="89800" x="1682750" y="1816100"/>
          <p14:tracePt t="89806" x="1663700" y="1816100"/>
          <p14:tracePt t="89815" x="1651000" y="1809750"/>
          <p14:tracePt t="89820" x="1631950" y="1809750"/>
          <p14:tracePt t="89827" x="1612900" y="1803400"/>
          <p14:tracePt t="89834" x="1585913" y="1797050"/>
          <p14:tracePt t="89840" x="1566863" y="1790700"/>
          <p14:tracePt t="89849" x="1547813" y="1790700"/>
          <p14:tracePt t="89854" x="1522413" y="1790700"/>
          <p14:tracePt t="89861" x="1503363" y="1784350"/>
          <p14:tracePt t="89867" x="1490663" y="1784350"/>
          <p14:tracePt t="89875" x="1471613" y="1778000"/>
          <p14:tracePt t="89882" x="1452563" y="1771650"/>
          <p14:tracePt t="89888" x="1427163" y="1765300"/>
          <p14:tracePt t="89895" x="1420813" y="1758950"/>
          <p14:tracePt t="89902" x="1401763" y="1758950"/>
          <p14:tracePt t="89908" x="1382713" y="1752600"/>
          <p14:tracePt t="89916" x="1363663" y="1746250"/>
          <p14:tracePt t="89921" x="1350963" y="1746250"/>
          <p14:tracePt t="89928" x="1338263" y="1739900"/>
          <p14:tracePt t="89935" x="1325563" y="1739900"/>
          <p14:tracePt t="89949" x="1300163" y="1733550"/>
          <p14:tracePt t="89956" x="1287463" y="1733550"/>
          <p14:tracePt t="89963" x="1281113" y="1727200"/>
          <p14:tracePt t="89969" x="1268413" y="1727200"/>
          <p14:tracePt t="89976" x="1255713" y="1727200"/>
          <p14:tracePt t="89983" x="1243013" y="1727200"/>
          <p14:tracePt t="89990" x="1230313" y="1727200"/>
          <p14:tracePt t="89998" x="1217613" y="1727200"/>
          <p14:tracePt t="90004" x="1198563" y="1727200"/>
          <p14:tracePt t="90010" x="1192213" y="1733550"/>
          <p14:tracePt t="90017" x="1185863" y="1739900"/>
          <p14:tracePt t="90023" x="1173163" y="1739900"/>
          <p14:tracePt t="90031" x="1154113" y="1746250"/>
          <p14:tracePt t="90038" x="1147763" y="1752600"/>
          <p14:tracePt t="90044" x="1133475" y="1752600"/>
          <p14:tracePt t="90051" x="1114425" y="1752600"/>
          <p14:tracePt t="90058" x="1101725" y="1758950"/>
          <p14:tracePt t="90065" x="1095375" y="1758950"/>
          <p14:tracePt t="90072" x="1082675" y="1758950"/>
          <p14:tracePt t="90079" x="1076325" y="1758950"/>
          <p14:tracePt t="90085" x="1063625" y="1758950"/>
          <p14:tracePt t="90092" x="1057275" y="1758950"/>
          <p14:tracePt t="90099" x="1038225" y="1758950"/>
          <p14:tracePt t="90106" x="1025525" y="1758950"/>
          <p14:tracePt t="90112" x="1019175" y="1758950"/>
          <p14:tracePt t="90119" x="1006475" y="1758950"/>
          <p14:tracePt t="90127" x="987425" y="1758950"/>
          <p14:tracePt t="90133" x="974725" y="1758950"/>
          <p14:tracePt t="90140" x="955675" y="1758950"/>
          <p14:tracePt t="90149" x="930275" y="1765300"/>
          <p14:tracePt t="90153" x="917575" y="1765300"/>
          <p14:tracePt t="90160" x="904875" y="1771650"/>
          <p14:tracePt t="90167" x="885825" y="1771650"/>
          <p14:tracePt t="90173" x="866775" y="1771650"/>
          <p14:tracePt t="90181" x="860425" y="1778000"/>
          <p14:tracePt t="90188" x="847725" y="1778000"/>
          <p14:tracePt t="90194" x="835025" y="1784350"/>
          <p14:tracePt t="90201" x="828675" y="1784350"/>
          <p14:tracePt t="90208" x="815975" y="1784350"/>
          <p14:tracePt t="90229" x="809625" y="1784350"/>
          <p14:tracePt t="90235" x="803275" y="1784350"/>
          <p14:tracePt t="90249" x="796925" y="1784350"/>
          <p14:tracePt t="90269" x="790575" y="1784350"/>
          <p14:tracePt t="90283" x="784225" y="1784350"/>
          <p14:tracePt t="90295" x="784225" y="1778000"/>
          <p14:tracePt t="90330" x="784225" y="1771650"/>
          <p14:tracePt t="90337" x="784225" y="1765300"/>
          <p14:tracePt t="90344" x="784225" y="1752600"/>
          <p14:tracePt t="90350" x="790575" y="1733550"/>
          <p14:tracePt t="90357" x="796925" y="1708150"/>
          <p14:tracePt t="90365" x="815975" y="1682750"/>
          <p14:tracePt t="90371" x="828675" y="1663700"/>
          <p14:tracePt t="90377" x="835025" y="1638300"/>
          <p14:tracePt t="90384" x="841375" y="1612900"/>
          <p14:tracePt t="90391" x="847725" y="1606550"/>
          <p14:tracePt t="90399" x="860425" y="1581150"/>
          <p14:tracePt t="90405" x="866775" y="1555750"/>
          <p14:tracePt t="90411" x="866775" y="1536700"/>
          <p14:tracePt t="90418" x="873125" y="1524000"/>
          <p14:tracePt t="90425" x="873125" y="1517650"/>
          <p14:tracePt t="90433" x="879475" y="1504950"/>
          <p14:tracePt t="90439" x="879475" y="1484313"/>
          <p14:tracePt t="90445" x="879475" y="1477963"/>
          <p14:tracePt t="90452" x="885825" y="1465263"/>
          <p14:tracePt t="90459" x="885825" y="1446213"/>
          <p14:tracePt t="90466" x="885825" y="1433513"/>
          <p14:tracePt t="90473" x="885825" y="1420813"/>
          <p14:tracePt t="90481" x="885825" y="1401763"/>
          <p14:tracePt t="90486" x="892175" y="1395413"/>
          <p14:tracePt t="90493" x="892175" y="1382713"/>
          <p14:tracePt t="90500" x="892175" y="1376363"/>
          <p14:tracePt t="90507" x="892175" y="1370013"/>
          <p14:tracePt t="90515" x="892175" y="1363663"/>
          <p14:tracePt t="90527" x="892175" y="1357313"/>
          <p14:tracePt t="90541" x="892175" y="1350963"/>
          <p14:tracePt t="90548" x="892175" y="1344613"/>
          <p14:tracePt t="90568" x="892175" y="1338263"/>
          <p14:tracePt t="90582" x="892175" y="1331913"/>
          <p14:tracePt t="90602" x="892175" y="1325563"/>
          <p14:tracePt t="90629" x="892175" y="1319213"/>
          <p14:tracePt t="90636" x="892175" y="1312863"/>
          <p14:tracePt t="90643" x="892175" y="1293813"/>
          <p14:tracePt t="90650" x="892175" y="1281113"/>
          <p14:tracePt t="90656" x="892175" y="1274763"/>
          <p14:tracePt t="90665" x="892175" y="1255713"/>
          <p14:tracePt t="90670" x="892175" y="1243013"/>
          <p14:tracePt t="90677" x="885825" y="1236663"/>
          <p14:tracePt t="90684" x="885825" y="1223963"/>
          <p14:tracePt t="90690" x="885825" y="1211263"/>
          <p14:tracePt t="90699" x="885825" y="1204913"/>
          <p14:tracePt t="90704" x="879475" y="1198563"/>
          <p14:tracePt t="90711" x="879475" y="1185863"/>
          <p14:tracePt t="90718" x="879475" y="1179513"/>
          <p14:tracePt t="90725" x="873125" y="1173163"/>
          <p14:tracePt t="90732" x="873125" y="1166813"/>
          <p14:tracePt t="90738" x="873125" y="1154113"/>
          <p14:tracePt t="90745" x="866775" y="1147763"/>
          <p14:tracePt t="90766" x="866775" y="1141413"/>
          <p14:tracePt t="90772" x="866775" y="1135063"/>
          <p14:tracePt t="90793" x="866775" y="1128713"/>
          <p14:tracePt t="90807" x="866775" y="1122363"/>
          <p14:tracePt t="90826" x="866775" y="1116013"/>
          <p14:tracePt t="90874" x="866775" y="1122363"/>
          <p14:tracePt t="90888" x="866775" y="1128713"/>
          <p14:tracePt t="90909" x="866775" y="1135063"/>
          <p14:tracePt t="90915" x="866775" y="1147763"/>
          <p14:tracePt t="90921" x="866775" y="1166813"/>
          <p14:tracePt t="90929" x="866775" y="1185863"/>
          <p14:tracePt t="90948" x="860425" y="1217613"/>
          <p14:tracePt t="90949" x="854075" y="1249363"/>
          <p14:tracePt t="90956" x="854075" y="1262063"/>
          <p14:tracePt t="90962" x="847725" y="1281113"/>
          <p14:tracePt t="90969" x="847725" y="1300163"/>
          <p14:tracePt t="90976" x="841375" y="1319213"/>
          <p14:tracePt t="90983" x="835025" y="1338263"/>
          <p14:tracePt t="90989" x="828675" y="1357313"/>
          <p14:tracePt t="90998" x="828675" y="1382713"/>
          <p14:tracePt t="91003" x="822325" y="1401763"/>
          <p14:tracePt t="91010" x="822325" y="1414463"/>
          <p14:tracePt t="91017" x="815975" y="1439863"/>
          <p14:tracePt t="91024" x="809625" y="1465263"/>
          <p14:tracePt t="91032" x="809625" y="1484313"/>
          <p14:tracePt t="91037" x="809625" y="1497013"/>
          <p14:tracePt t="91044" x="803275" y="1517650"/>
          <p14:tracePt t="91051" x="803275" y="1536700"/>
          <p14:tracePt t="91058" x="796925" y="1549400"/>
          <p14:tracePt t="91065" x="796925" y="1555750"/>
          <p14:tracePt t="91071" x="796925" y="1574800"/>
          <p14:tracePt t="91081" x="790575" y="1574800"/>
          <p14:tracePt t="91086" x="790575" y="1587500"/>
          <p14:tracePt t="91092" x="790575" y="1606550"/>
          <p14:tracePt t="91099" x="790575" y="1612900"/>
          <p14:tracePt t="91105" x="790575" y="1625600"/>
          <p14:tracePt t="91113" x="790575" y="1644650"/>
          <p14:tracePt t="91119" x="790575" y="1651000"/>
          <p14:tracePt t="91126" x="790575" y="1663700"/>
          <p14:tracePt t="91132" x="790575" y="1676400"/>
          <p14:tracePt t="91140" x="790575" y="1689100"/>
          <p14:tracePt t="91148" x="790575" y="1708150"/>
          <p14:tracePt t="91160" x="790575" y="1727200"/>
          <p14:tracePt t="91166" x="790575" y="1733550"/>
          <p14:tracePt t="91173" x="790575" y="1739900"/>
          <p14:tracePt t="91182" x="790575" y="1746250"/>
          <p14:tracePt t="91200" x="796925" y="1752600"/>
          <p14:tracePt t="91207" x="796925" y="1758950"/>
          <p14:tracePt t="91216" x="803275" y="1765300"/>
          <p14:tracePt t="91235" x="809625" y="1771650"/>
          <p14:tracePt t="91241" x="809625" y="1778000"/>
          <p14:tracePt t="91249" x="815975" y="1784350"/>
          <p14:tracePt t="91255" x="822325" y="1784350"/>
          <p14:tracePt t="91262" x="828675" y="1797050"/>
          <p14:tracePt t="91269" x="847725" y="1803400"/>
          <p14:tracePt t="91275" x="873125" y="1816100"/>
          <p14:tracePt t="91283" x="898525" y="1828800"/>
          <p14:tracePt t="91289" x="936625" y="1841500"/>
          <p14:tracePt t="91297" x="962025" y="1847850"/>
          <p14:tracePt t="91302" x="981075" y="1847850"/>
          <p14:tracePt t="91309" x="1006475" y="1854200"/>
          <p14:tracePt t="91316" x="1031875" y="1854200"/>
          <p14:tracePt t="91323" x="1057275" y="1866900"/>
          <p14:tracePt t="91331" x="1082675" y="1866900"/>
          <p14:tracePt t="91337" x="1101725" y="1866900"/>
          <p14:tracePt t="91343" x="1120775" y="1873250"/>
          <p14:tracePt t="91350" x="1147763" y="1873250"/>
          <p14:tracePt t="91357" x="1173163" y="1873250"/>
          <p14:tracePt t="91365" x="1204913" y="1879600"/>
          <p14:tracePt t="91370" x="1236663" y="1879600"/>
          <p14:tracePt t="91377" x="1262063" y="1879600"/>
          <p14:tracePt t="91384" x="1293813" y="1879600"/>
          <p14:tracePt t="91391" x="1306513" y="1879600"/>
          <p14:tracePt t="91399" x="1338263" y="1879600"/>
          <p14:tracePt t="91405" x="1357313" y="1879600"/>
          <p14:tracePt t="91412" x="1382713" y="1879600"/>
          <p14:tracePt t="91418" x="1401763" y="1879600"/>
          <p14:tracePt t="91425" x="1420813" y="1879600"/>
          <p14:tracePt t="91432" x="1439863" y="1879600"/>
          <p14:tracePt t="91439" x="1465263" y="1879600"/>
          <p14:tracePt t="91445" x="1477963" y="1879600"/>
          <p14:tracePt t="91452" x="1497013" y="1879600"/>
          <p14:tracePt t="91459" x="1516063" y="1879600"/>
          <p14:tracePt t="91466" x="1528763" y="1879600"/>
          <p14:tracePt t="91472" x="1554163" y="1879600"/>
          <p14:tracePt t="91481" x="1573213" y="1879600"/>
          <p14:tracePt t="91486" x="1592263" y="1879600"/>
          <p14:tracePt t="91493" x="1612900" y="1879600"/>
          <p14:tracePt t="91500" x="1631950" y="1879600"/>
          <p14:tracePt t="91507" x="1644650" y="1879600"/>
          <p14:tracePt t="91515" x="1663700" y="1879600"/>
          <p14:tracePt t="91520" x="1682750" y="1879600"/>
          <p14:tracePt t="91527" x="1689100" y="1879600"/>
          <p14:tracePt t="91534" x="1708150" y="1873250"/>
          <p14:tracePt t="91540" x="1727200" y="1873250"/>
          <p14:tracePt t="91548" x="1746250" y="1866900"/>
          <p14:tracePt t="91554" x="1758950" y="1866900"/>
          <p14:tracePt t="91560" x="1784350" y="1860550"/>
          <p14:tracePt t="91567" x="1803400" y="1860550"/>
          <p14:tracePt t="91574" x="1816100" y="1860550"/>
          <p14:tracePt t="91583" x="1835150" y="1854200"/>
          <p14:tracePt t="91589" x="1860550" y="1847850"/>
          <p14:tracePt t="91595" x="1879600" y="1841500"/>
          <p14:tracePt t="91601" x="1892300" y="1841500"/>
          <p14:tracePt t="91609" x="1917700" y="1835150"/>
          <p14:tracePt t="91616" x="1936750" y="1835150"/>
          <p14:tracePt t="91622" x="1949450" y="1835150"/>
          <p14:tracePt t="91632" x="1962150" y="1835150"/>
          <p14:tracePt t="91636" x="1981200" y="1828800"/>
          <p14:tracePt t="91643" x="2000250" y="1822450"/>
          <p14:tracePt t="91650" x="2012950" y="1822450"/>
          <p14:tracePt t="91656" x="2032000" y="1816100"/>
          <p14:tracePt t="91665" x="2051050" y="1816100"/>
          <p14:tracePt t="91670" x="2065338" y="1809750"/>
          <p14:tracePt t="91676" x="2078038" y="1803400"/>
          <p14:tracePt t="91683" x="2103438" y="1803400"/>
          <p14:tracePt t="91690" x="2122488" y="1803400"/>
          <p14:tracePt t="91698" x="2128838" y="1803400"/>
          <p14:tracePt t="91704" x="2147888" y="1797050"/>
          <p14:tracePt t="91710" x="2166938" y="1797050"/>
          <p14:tracePt t="91717" x="2179638" y="1790700"/>
          <p14:tracePt t="91724" x="2192338" y="1790700"/>
          <p14:tracePt t="91732" x="2211388" y="1784350"/>
          <p14:tracePt t="91738" x="2224088" y="1784350"/>
          <p14:tracePt t="91744" x="2230438" y="1784350"/>
          <p14:tracePt t="91751" x="2249488" y="1784350"/>
          <p14:tracePt t="91758" x="2255838" y="1784350"/>
          <p14:tracePt t="91766" x="2274888" y="1784350"/>
          <p14:tracePt t="91772" x="2281238" y="1784350"/>
          <p14:tracePt t="91779" x="2300288" y="1784350"/>
          <p14:tracePt t="91786" x="2312988" y="1784350"/>
          <p14:tracePt t="91792" x="2319338" y="1778000"/>
          <p14:tracePt t="91799" x="2332038" y="1778000"/>
          <p14:tracePt t="91806" x="2344738" y="1778000"/>
          <p14:tracePt t="91813" x="2351088" y="1771650"/>
          <p14:tracePt t="91820" x="2363788" y="1771650"/>
          <p14:tracePt t="91827" x="2370138" y="1771650"/>
          <p14:tracePt t="91840" x="2382838" y="1771650"/>
          <p14:tracePt t="91853" x="2389188" y="1771650"/>
          <p14:tracePt t="91867" x="2395538" y="1771650"/>
          <p14:tracePt t="91873" x="2401888" y="1771650"/>
          <p14:tracePt t="91894" x="2408238" y="1771650"/>
          <p14:tracePt t="91900" x="2420938" y="1771650"/>
          <p14:tracePt t="91915" x="2427288" y="1771650"/>
          <p14:tracePt t="91922" x="2433638" y="1771650"/>
          <p14:tracePt t="91935" x="2439988" y="1771650"/>
          <p14:tracePt t="91941" x="2446338" y="1771650"/>
          <p14:tracePt t="91953" x="2452688" y="1771650"/>
          <p14:tracePt t="91955" x="2465388" y="1771650"/>
          <p14:tracePt t="91962" x="2478088" y="1771650"/>
          <p14:tracePt t="91969" x="2497138" y="1771650"/>
          <p14:tracePt t="91976" x="2517775" y="1778000"/>
          <p14:tracePt t="91983" x="2543175" y="1778000"/>
          <p14:tracePt t="91989" x="2555875" y="1784350"/>
          <p14:tracePt t="91998" x="2568575" y="1784350"/>
          <p14:tracePt t="92003" x="2581275" y="1784350"/>
          <p14:tracePt t="92010" x="2600325" y="1784350"/>
          <p14:tracePt t="92017" x="2606675" y="1784350"/>
          <p14:tracePt t="92023" x="2619375" y="1784350"/>
          <p14:tracePt t="92031" x="2625725" y="1784350"/>
          <p14:tracePt t="92037" x="2638425" y="1784350"/>
          <p14:tracePt t="92044" x="2651125" y="1784350"/>
          <p14:tracePt t="92058" x="2657475" y="1784350"/>
          <p14:tracePt t="92065" x="2663825" y="1784350"/>
          <p14:tracePt t="92084" x="2670175" y="1784350"/>
          <p14:tracePt t="92091" x="2676525" y="1784350"/>
          <p14:tracePt t="92112" x="2682875" y="1778000"/>
          <p14:tracePt t="92126" x="2682875" y="1771650"/>
          <p14:tracePt t="92160" x="2682875" y="1765300"/>
          <p14:tracePt t="92173" x="2682875" y="1758950"/>
          <p14:tracePt t="92187" x="2682875" y="1752600"/>
          <p14:tracePt t="92193" x="2682875" y="1746250"/>
          <p14:tracePt t="92208" x="2682875" y="1739900"/>
          <p14:tracePt t="92221" x="2682875" y="1727200"/>
          <p14:tracePt t="92229" x="2682875" y="1720850"/>
          <p14:tracePt t="92241" x="2682875" y="1714500"/>
          <p14:tracePt t="92249" x="2682875" y="1708150"/>
          <p14:tracePt t="92254" x="2682875" y="1701800"/>
          <p14:tracePt t="92261" x="2682875" y="1695450"/>
          <p14:tracePt t="92268" x="2682875" y="1689100"/>
          <p14:tracePt t="92282" x="2676525" y="1676400"/>
          <p14:tracePt t="92289" x="2676525" y="1670050"/>
          <p14:tracePt t="92302" x="2676525" y="1663700"/>
          <p14:tracePt t="92309" x="2676525" y="1657350"/>
          <p14:tracePt t="92322" x="2676525" y="1651000"/>
          <p14:tracePt t="92336" x="2676525" y="1644650"/>
          <p14:tracePt t="92342" x="2676525" y="1638300"/>
          <p14:tracePt t="92365" x="2676525" y="1631950"/>
          <p14:tracePt t="92384" x="2676525" y="1625600"/>
          <p14:tracePt t="92418" x="2676525" y="1619250"/>
          <p14:tracePt t="92432" x="2676525" y="1612900"/>
          <p14:tracePt t="92447" x="2676525" y="1606550"/>
          <p14:tracePt t="92466" x="2676525" y="1600200"/>
          <p14:tracePt t="92493" x="2676525" y="1593850"/>
          <p14:tracePt t="92514" x="2682875" y="1593850"/>
          <p14:tracePt t="92597" x="2682875" y="1600200"/>
          <p14:tracePt t="92671" x="2682875" y="1606550"/>
          <p14:tracePt t="93868" x="2682875" y="1625600"/>
          <p14:tracePt t="93874" x="2682875" y="1638300"/>
          <p14:tracePt t="93881" x="2676525" y="1663700"/>
          <p14:tracePt t="93888" x="2676525" y="1682750"/>
          <p14:tracePt t="93895" x="2676525" y="1695450"/>
          <p14:tracePt t="93901" x="2670175" y="1714500"/>
          <p14:tracePt t="93908" x="2663825" y="1727200"/>
          <p14:tracePt t="93916" x="2663825" y="1733550"/>
          <p14:tracePt t="93947" x="2663825" y="1739900"/>
          <p14:tracePt t="93956" x="2663825" y="1746250"/>
          <p14:tracePt t="93983" x="2663825" y="1752600"/>
          <p14:tracePt t="96283" x="2663825" y="1758950"/>
          <p14:tracePt t="96290" x="2663825" y="1765300"/>
          <p14:tracePt t="96299" x="2682875" y="1784350"/>
          <p14:tracePt t="96302" x="2689225" y="1797050"/>
          <p14:tracePt t="96309" x="2701925" y="1816100"/>
          <p14:tracePt t="96316" x="2714625" y="1835150"/>
          <p14:tracePt t="96322" x="2720975" y="1841500"/>
          <p14:tracePt t="96331" x="2727325" y="1860550"/>
          <p14:tracePt t="96337" x="2733675" y="1879600"/>
          <p14:tracePt t="96343" x="2746375" y="1898650"/>
          <p14:tracePt t="96350" x="2752725" y="1905000"/>
          <p14:tracePt t="96357" x="2759075" y="1924050"/>
          <p14:tracePt t="96364" x="2765425" y="1944688"/>
          <p14:tracePt t="96371" x="2771775" y="1957388"/>
          <p14:tracePt t="96380" x="2778125" y="1970088"/>
          <p14:tracePt t="96385" x="2778125" y="1982788"/>
          <p14:tracePt t="96391" x="2784475" y="1995488"/>
          <p14:tracePt t="96399" x="2784475" y="2001838"/>
          <p14:tracePt t="96405" x="2790825" y="2014538"/>
          <p14:tracePt t="96411" x="2803525" y="2033588"/>
          <p14:tracePt t="96419" x="2809875" y="2052638"/>
          <p14:tracePt t="96425" x="2816225" y="2065338"/>
          <p14:tracePt t="96433" x="2822575" y="2084388"/>
          <p14:tracePt t="96439" x="2828925" y="2097088"/>
          <p14:tracePt t="96447" x="2835275" y="2116138"/>
          <p14:tracePt t="96453" x="2835275" y="2122488"/>
          <p14:tracePt t="96460" x="2835275" y="2135188"/>
          <p14:tracePt t="96466" x="2841625" y="2154238"/>
          <p14:tracePt t="96473" x="2841625" y="2160588"/>
          <p14:tracePt t="96481" x="2847975" y="2179638"/>
          <p14:tracePt t="96486" x="2847975" y="2198688"/>
          <p14:tracePt t="96493" x="2847975" y="2205038"/>
          <p14:tracePt t="96500" x="2854325" y="2217738"/>
          <p14:tracePt t="96508" x="2854325" y="2230438"/>
          <p14:tracePt t="96515" x="2854325" y="2243138"/>
          <p14:tracePt t="96520" x="2854325" y="2262188"/>
          <p14:tracePt t="96527" x="2854325" y="2268538"/>
          <p14:tracePt t="96534" x="2854325" y="2274888"/>
          <p14:tracePt t="96541" x="2854325" y="2287588"/>
          <p14:tracePt t="96549" x="2854325" y="2293938"/>
          <p14:tracePt t="96554" x="2854325" y="2306638"/>
          <p14:tracePt t="96561" x="2854325" y="2319338"/>
          <p14:tracePt t="96575" x="2854325" y="2332038"/>
          <p14:tracePt t="96597" x="2854325" y="2338388"/>
          <p14:tracePt t="96602" x="2847975" y="2338388"/>
          <p14:tracePt t="96609" x="2847975" y="2351088"/>
          <p14:tracePt t="96643" x="2847975" y="2359025"/>
          <p14:tracePt t="96656" x="2847975" y="2365375"/>
          <p14:tracePt t="97058" x="2816225" y="2344738"/>
          <p14:tracePt t="97064" x="2759075" y="2312988"/>
          <p14:tracePt t="97072" x="2720975" y="2281238"/>
          <p14:tracePt t="97078" x="2663825" y="2249488"/>
          <p14:tracePt t="97085" x="2587625" y="2205038"/>
          <p14:tracePt t="97091" x="2517775" y="2179638"/>
          <p14:tracePt t="97099" x="2420938" y="2135188"/>
          <p14:tracePt t="97106" x="2351088" y="2109788"/>
          <p14:tracePt t="97113" x="2287588" y="2084388"/>
          <p14:tracePt t="97119" x="2230438" y="2071688"/>
          <p14:tracePt t="97126" x="2173288" y="2046288"/>
          <p14:tracePt t="97132" x="2128838" y="2027238"/>
          <p14:tracePt t="97139" x="2103438" y="2014538"/>
          <p14:tracePt t="97148" x="2078038" y="2014538"/>
          <p14:tracePt t="97153" x="2058988" y="2001838"/>
          <p14:tracePt t="97160" x="2025650" y="1995488"/>
          <p14:tracePt t="97166" x="2000250" y="1982788"/>
          <p14:tracePt t="97173" x="1974850" y="1982788"/>
          <p14:tracePt t="97181" x="1936750" y="1970088"/>
          <p14:tracePt t="97187" x="1898650" y="1963738"/>
          <p14:tracePt t="97193" x="1854200" y="1957388"/>
          <p14:tracePt t="97200" x="1828800" y="1957388"/>
          <p14:tracePt t="97208" x="1809750" y="1951038"/>
          <p14:tracePt t="97214" x="1771650" y="1951038"/>
          <p14:tracePt t="97220" x="1758950" y="1944688"/>
          <p14:tracePt t="97230" x="1746250" y="1944688"/>
          <p14:tracePt t="97235" x="1727200" y="1944688"/>
          <p14:tracePt t="97241" x="1714500" y="1944688"/>
          <p14:tracePt t="97249" x="1708150" y="1944688"/>
          <p14:tracePt t="97255" x="1701800" y="1944688"/>
          <p14:tracePt t="97263" x="1689100" y="1944688"/>
          <p14:tracePt t="97269" x="1670050" y="1944688"/>
          <p14:tracePt t="97275" x="1663700" y="1944688"/>
          <p14:tracePt t="97282" x="1651000" y="1944688"/>
          <p14:tracePt t="97289" x="1631950" y="1944688"/>
          <p14:tracePt t="97297" x="1625600" y="1951038"/>
          <p14:tracePt t="97303" x="1619250" y="1951038"/>
          <p14:tracePt t="97310" x="1612900" y="1951038"/>
          <p14:tracePt t="97316" x="1606550" y="1951038"/>
          <p14:tracePt t="97337" x="1598613" y="1951038"/>
          <p14:tracePt t="97343" x="1592263" y="1951038"/>
          <p14:tracePt t="97377" x="1585913" y="1944688"/>
          <p14:tracePt t="97391" x="1579563" y="1944688"/>
          <p14:tracePt t="97411" x="1579563" y="1938338"/>
          <p14:tracePt t="97425" x="1573213" y="1938338"/>
          <p14:tracePt t="97439" x="1566863" y="1931988"/>
          <p14:tracePt t="97465" x="1566863" y="1924050"/>
          <p14:tracePt t="97480" x="1560513" y="1924050"/>
          <p14:tracePt t="97486" x="1560513" y="1917700"/>
          <p14:tracePt t="97500" x="1560513" y="1911350"/>
          <p14:tracePt t="97527" x="1560513" y="1905000"/>
          <p14:tracePt t="97534" x="1560513" y="1898650"/>
          <p14:tracePt t="97540" x="1554163" y="1898650"/>
          <p14:tracePt t="97561" x="1547813" y="1885950"/>
          <p14:tracePt t="97581" x="1547813" y="1879600"/>
          <p14:tracePt t="97588" x="1541463" y="1879600"/>
          <p14:tracePt t="97616" x="1541463" y="1873250"/>
          <p14:tracePt t="97636" x="1541463" y="1866900"/>
          <p14:tracePt t="97643" x="1541463" y="1860550"/>
          <p14:tracePt t="97677" x="1541463" y="1854200"/>
          <p14:tracePt t="98071" x="1579563" y="1854200"/>
          <p14:tracePt t="98078" x="1651000" y="1841500"/>
          <p14:tracePt t="98085" x="1733550" y="1841500"/>
          <p14:tracePt t="98091" x="1797050" y="1841500"/>
          <p14:tracePt t="98098" x="1841500" y="1835150"/>
          <p14:tracePt t="98105" x="1905000" y="1835150"/>
          <p14:tracePt t="98111" x="1936750" y="1835150"/>
          <p14:tracePt t="98118" x="1987550" y="1835150"/>
          <p14:tracePt t="98125" x="2032000" y="1835150"/>
          <p14:tracePt t="98133" x="2071688" y="1835150"/>
          <p14:tracePt t="98139" x="2103438" y="1835150"/>
          <p14:tracePt t="98147" x="2147888" y="1841500"/>
          <p14:tracePt t="98152" x="2160588" y="1841500"/>
          <p14:tracePt t="98160" x="2185988" y="1841500"/>
          <p14:tracePt t="98166" x="2205038" y="1847850"/>
          <p14:tracePt t="98173" x="2230438" y="1847850"/>
          <p14:tracePt t="98181" x="2243138" y="1847850"/>
          <p14:tracePt t="98187" x="2255838" y="1847850"/>
          <p14:tracePt t="98193" x="2268538" y="1847850"/>
          <p14:tracePt t="98200" x="2281238" y="1847850"/>
          <p14:tracePt t="98207" x="2293938" y="1847850"/>
          <p14:tracePt t="98214" x="2306638" y="1847850"/>
          <p14:tracePt t="98221" x="2312988" y="1847850"/>
          <p14:tracePt t="98228" x="2325688" y="1847850"/>
          <p14:tracePt t="98234" x="2338388" y="1847850"/>
          <p14:tracePt t="98241" x="2357438" y="1847850"/>
          <p14:tracePt t="98248" x="2370138" y="1847850"/>
          <p14:tracePt t="98254" x="2382838" y="1847850"/>
          <p14:tracePt t="98263" x="2401888" y="1847850"/>
          <p14:tracePt t="98269" x="2414588" y="1854200"/>
          <p14:tracePt t="98275" x="2427288" y="1854200"/>
          <p14:tracePt t="98282" x="2446338" y="1860550"/>
          <p14:tracePt t="98289" x="2459038" y="1860550"/>
          <p14:tracePt t="98297" x="2471738" y="1866900"/>
          <p14:tracePt t="98302" x="2490788" y="1873250"/>
          <p14:tracePt t="98309" x="2509838" y="1879600"/>
          <p14:tracePt t="98315" x="2530475" y="1885950"/>
          <p14:tracePt t="98323" x="2543175" y="1892300"/>
          <p14:tracePt t="98331" x="2555875" y="1892300"/>
          <p14:tracePt t="98336" x="2568575" y="1905000"/>
          <p14:tracePt t="98343" x="2581275" y="1911350"/>
          <p14:tracePt t="98350" x="2587625" y="1924050"/>
          <p14:tracePt t="98356" x="2600325" y="1938338"/>
          <p14:tracePt t="98364" x="2619375" y="1944688"/>
          <p14:tracePt t="98370" x="2638425" y="1963738"/>
          <p14:tracePt t="98377" x="2657475" y="1982788"/>
          <p14:tracePt t="98383" x="2670175" y="2001838"/>
          <p14:tracePt t="98390" x="2682875" y="2014538"/>
          <p14:tracePt t="98399" x="2695575" y="2033588"/>
          <p14:tracePt t="98404" x="2708275" y="2052638"/>
          <p14:tracePt t="98411" x="2720975" y="2065338"/>
          <p14:tracePt t="98418" x="2733675" y="2084388"/>
          <p14:tracePt t="98425" x="2740025" y="2103438"/>
          <p14:tracePt t="98432" x="2740025" y="2109788"/>
          <p14:tracePt t="98771" x="2790825" y="2109788"/>
          <p14:tracePt t="98779" x="2841625" y="2103438"/>
          <p14:tracePt t="98785" x="2905125" y="2097088"/>
          <p14:tracePt t="98791" x="2949575" y="2090738"/>
          <p14:tracePt t="98799" x="2989263" y="2084388"/>
          <p14:tracePt t="98805" x="3021013" y="2078038"/>
          <p14:tracePt t="98815" x="3052763" y="2078038"/>
          <p14:tracePt t="98819" x="3078163" y="2071688"/>
          <p14:tracePt t="98826" x="3103563" y="2071688"/>
          <p14:tracePt t="98833" x="3135313" y="2071688"/>
          <p14:tracePt t="98840" x="3160713" y="2071688"/>
          <p14:tracePt t="98847" x="3186113" y="2071688"/>
          <p14:tracePt t="98853" x="3211513" y="2071688"/>
          <p14:tracePt t="98861" x="3236913" y="2071688"/>
          <p14:tracePt t="98866" x="3262313" y="2071688"/>
          <p14:tracePt t="98873" x="3281363" y="2071688"/>
          <p14:tracePt t="98882" x="3287713" y="2071688"/>
          <p14:tracePt t="98887" x="3300413" y="2078038"/>
          <p14:tracePt t="98895" x="3313113" y="2090738"/>
          <p14:tracePt t="98900" x="3325813" y="2090738"/>
          <p14:tracePt t="98908" x="3325813" y="2097088"/>
          <p14:tracePt t="98914" x="3338513" y="2097088"/>
          <p14:tracePt t="98922" x="3351213" y="2103438"/>
          <p14:tracePt t="98931" x="3351213" y="2116138"/>
          <p14:tracePt t="98934" x="3357563" y="2128838"/>
          <p14:tracePt t="98941" x="3357563" y="2135188"/>
          <p14:tracePt t="98949" x="3363913" y="2141538"/>
          <p14:tracePt t="98955" x="3363913" y="2154238"/>
          <p14:tracePt t="98964" x="3363913" y="2166938"/>
          <p14:tracePt t="98969" x="3363913" y="2185988"/>
          <p14:tracePt t="98976" x="3363913" y="2198688"/>
          <p14:tracePt t="98982" x="3357563" y="2217738"/>
          <p14:tracePt t="98989" x="3351213" y="2236788"/>
          <p14:tracePt t="98997" x="3338513" y="2268538"/>
          <p14:tracePt t="99002" x="3319463" y="2287588"/>
          <p14:tracePt t="99009" x="3306763" y="2306638"/>
          <p14:tracePt t="99016" x="3294063" y="2332038"/>
          <p14:tracePt t="99023" x="3281363" y="2351088"/>
          <p14:tracePt t="99030" x="3275013" y="2371725"/>
          <p14:tracePt t="99037" x="3249613" y="2403475"/>
          <p14:tracePt t="99043" x="3230563" y="2441575"/>
          <p14:tracePt t="99050" x="3198813" y="2479675"/>
          <p14:tracePt t="99057" x="3173413" y="2524125"/>
          <p14:tracePt t="99065" x="3154363" y="2562225"/>
          <p14:tracePt t="99070" x="3128963" y="2600325"/>
          <p14:tracePt t="99078" x="3109913" y="2638425"/>
          <p14:tracePt t="99084" x="3084513" y="2670175"/>
          <p14:tracePt t="99091" x="3065463" y="2701925"/>
          <p14:tracePt t="99098" x="3052763" y="2727325"/>
          <p14:tracePt t="99105" x="3033713" y="2752725"/>
          <p14:tracePt t="99114" x="3001963" y="2792413"/>
          <p14:tracePt t="99118" x="2976563" y="2830513"/>
          <p14:tracePt t="99125" x="2943225" y="2881313"/>
          <p14:tracePt t="99132" x="2917825" y="2919413"/>
          <p14:tracePt t="99139" x="2886075" y="2957513"/>
          <p14:tracePt t="99147" x="2854325" y="3001963"/>
          <p14:tracePt t="99152" x="2835275" y="3033713"/>
          <p14:tracePt t="99159" x="2816225" y="3046413"/>
          <p14:tracePt t="99166" x="2790825" y="3078163"/>
          <p14:tracePt t="99173" x="2778125" y="3097213"/>
          <p14:tracePt t="99181" x="2771775" y="3097213"/>
          <p14:tracePt t="99186" x="2765425" y="3116263"/>
          <p14:tracePt t="99193" x="2752725" y="3128963"/>
          <p14:tracePt t="99200" x="2746375" y="3135313"/>
          <p14:tracePt t="99214" x="2740025" y="3148013"/>
          <p14:tracePt t="99220" x="2733675" y="3167063"/>
          <p14:tracePt t="99228" x="2727325" y="3173413"/>
          <p14:tracePt t="99234" x="2727325" y="3179763"/>
          <p14:tracePt t="99240" x="2720975" y="3186113"/>
          <p14:tracePt t="99247" x="2720975" y="3192463"/>
          <p14:tracePt t="99262" x="2720975" y="3205163"/>
          <p14:tracePt t="99268" x="2720975" y="3211513"/>
          <p14:tracePt t="99282" x="2720975" y="3219450"/>
          <p14:tracePt t="99289" x="2720975" y="3232150"/>
          <p14:tracePt t="99301" x="2720975" y="3244850"/>
          <p14:tracePt t="99309" x="2727325" y="3251200"/>
          <p14:tracePt t="99315" x="2727325" y="3257550"/>
          <p14:tracePt t="99323" x="2727325" y="3263900"/>
          <p14:tracePt t="99332" x="2733675" y="3263900"/>
          <p14:tracePt t="99336" x="2733675" y="3270250"/>
          <p14:tracePt t="99349" x="2733675" y="3276600"/>
          <p14:tracePt t="99356" x="2733675" y="3282950"/>
          <p14:tracePt t="99383" x="2733675" y="3289300"/>
          <p14:tracePt t="99438" x="2727325" y="3289300"/>
          <p14:tracePt t="99445" x="2714625" y="3289300"/>
          <p14:tracePt t="99452" x="2701925" y="3289300"/>
          <p14:tracePt t="99458" x="2682875" y="3289300"/>
          <p14:tracePt t="99465" x="2663825" y="3282950"/>
          <p14:tracePt t="99472" x="2644775" y="3276600"/>
          <p14:tracePt t="99480" x="2632075" y="3270250"/>
          <p14:tracePt t="99486" x="2613025" y="3263900"/>
          <p14:tracePt t="99492" x="2593975" y="3251200"/>
          <p14:tracePt t="99499" x="2581275" y="3244850"/>
          <p14:tracePt t="99506" x="2574925" y="3232150"/>
          <p14:tracePt t="99514" x="2555875" y="3219450"/>
          <p14:tracePt t="99519" x="2536825" y="3211513"/>
          <p14:tracePt t="99526" x="2530475" y="3205163"/>
          <p14:tracePt t="99533" x="2524125" y="3198813"/>
          <p14:tracePt t="99540" x="2509838" y="3186113"/>
          <p14:tracePt t="99548" x="2497138" y="3173413"/>
          <p14:tracePt t="99553" x="2490788" y="3173413"/>
          <p14:tracePt t="99560" x="2490788" y="3167063"/>
          <p14:tracePt t="99566" x="2490788" y="3160713"/>
          <p14:tracePt t="99574" x="2484438" y="3154363"/>
          <p14:tracePt t="99602" x="2478088" y="3154363"/>
          <p14:tracePt t="99609" x="2471738" y="3148013"/>
          <p14:tracePt t="99622" x="2471738" y="3141663"/>
          <p14:tracePt t="99635" x="2471738" y="3128963"/>
          <p14:tracePt t="99641" x="2471738" y="3103563"/>
          <p14:tracePt t="99649" x="2478088" y="3071813"/>
          <p14:tracePt t="99656" x="2484438" y="3046413"/>
          <p14:tracePt t="99664" x="2490788" y="3008313"/>
          <p14:tracePt t="99669" x="2497138" y="2976563"/>
          <p14:tracePt t="99676" x="2497138" y="2951163"/>
          <p14:tracePt t="99683" x="2503488" y="2925763"/>
          <p14:tracePt t="99690" x="2503488" y="2913063"/>
          <p14:tracePt t="99698" x="2509838" y="2894013"/>
          <p14:tracePt t="99703" x="2517775" y="2874963"/>
          <p14:tracePt t="99710" x="2517775" y="2868613"/>
          <p14:tracePt t="99716" x="2517775" y="2855913"/>
          <p14:tracePt t="99723" x="2517775" y="2849563"/>
          <p14:tracePt t="99732" x="2524125" y="2830513"/>
          <p14:tracePt t="99737" x="2524125" y="2817813"/>
          <p14:tracePt t="99744" x="2524125" y="2805113"/>
          <p14:tracePt t="99751" x="2530475" y="2798763"/>
          <p14:tracePt t="99757" x="2530475" y="2792413"/>
          <p14:tracePt t="99765" x="2543175" y="2778125"/>
          <p14:tracePt t="99771" x="2549525" y="2778125"/>
          <p14:tracePt t="99778" x="2549525" y="2771775"/>
          <p14:tracePt t="99785" x="2562225" y="2759075"/>
          <p14:tracePt t="99791" x="2574925" y="2759075"/>
          <p14:tracePt t="99798" x="2581275" y="2752725"/>
          <p14:tracePt t="99806" x="2606675" y="2740025"/>
          <p14:tracePt t="99814" x="2619375" y="2733675"/>
          <p14:tracePt t="99819" x="2638425" y="2720975"/>
          <p14:tracePt t="99826" x="2670175" y="2714625"/>
          <p14:tracePt t="99832" x="2689225" y="2701925"/>
          <p14:tracePt t="99839" x="2701925" y="2695575"/>
          <p14:tracePt t="99847" x="2714625" y="2689225"/>
          <p14:tracePt t="99853" x="2727325" y="2682875"/>
          <p14:tracePt t="99860" x="2740025" y="2682875"/>
          <p14:tracePt t="99873" x="2746375" y="2682875"/>
          <p14:tracePt t="99880" x="2752725" y="2682875"/>
          <p14:tracePt t="99893" x="2765425" y="2682875"/>
          <p14:tracePt t="99900" x="2771775" y="2682875"/>
          <p14:tracePt t="99915" x="2778125" y="2682875"/>
          <p14:tracePt t="99920" x="2784475" y="2695575"/>
          <p14:tracePt t="99928" x="2797175" y="2701925"/>
          <p14:tracePt t="99934" x="2803525" y="2720975"/>
          <p14:tracePt t="99948" x="2828925" y="2759075"/>
          <p14:tracePt t="99955" x="2841625" y="2784475"/>
          <p14:tracePt t="99963" x="2847975" y="2805113"/>
          <p14:tracePt t="99968" x="2854325" y="2817813"/>
          <p14:tracePt t="99975" x="2867025" y="2843213"/>
          <p14:tracePt t="99982" x="2867025" y="2862263"/>
          <p14:tracePt t="99989" x="2879725" y="2881313"/>
          <p14:tracePt t="99997" x="2879725" y="2906713"/>
          <p14:tracePt t="100002" x="2879725" y="2938463"/>
          <p14:tracePt t="100008" x="2886075" y="2944813"/>
          <p14:tracePt t="100015" x="2886075" y="2963863"/>
          <p14:tracePt t="100022" x="2886075" y="2982913"/>
          <p14:tracePt t="100031" x="2886075" y="2989263"/>
          <p14:tracePt t="100036" x="2886075" y="3008313"/>
          <p14:tracePt t="100043" x="2886075" y="3014663"/>
          <p14:tracePt t="100050" x="2886075" y="3027363"/>
          <p14:tracePt t="100056" x="2886075" y="3033713"/>
          <p14:tracePt t="100064" x="2886075" y="3040063"/>
          <p14:tracePt t="100070" x="2886075" y="3052763"/>
          <p14:tracePt t="100077" x="2879725" y="3071813"/>
          <p14:tracePt t="100083" x="2867025" y="3078163"/>
          <p14:tracePt t="100090" x="2854325" y="3090863"/>
          <p14:tracePt t="100099" x="2841625" y="3103563"/>
          <p14:tracePt t="100104" x="2835275" y="3116263"/>
          <p14:tracePt t="100112" x="2816225" y="3122613"/>
          <p14:tracePt t="100118" x="2803525" y="3135313"/>
          <p14:tracePt t="100125" x="2797175" y="3135313"/>
          <p14:tracePt t="100131" x="2784475" y="3148013"/>
          <p14:tracePt t="100139" x="2771775" y="3148013"/>
          <p14:tracePt t="100146" x="2759075" y="3154363"/>
          <p14:tracePt t="100152" x="2759075" y="3160713"/>
          <p14:tracePt t="100166" x="2752725" y="3160713"/>
          <p14:tracePt t="100172" x="2740025" y="3167063"/>
          <p14:tracePt t="100192" x="2733675" y="3167063"/>
          <p14:tracePt t="100199" x="2727325" y="3167063"/>
          <p14:tracePt t="100214" x="2714625" y="3167063"/>
          <p14:tracePt t="100220" x="2695575" y="3167063"/>
          <p14:tracePt t="100226" x="2682875" y="3167063"/>
          <p14:tracePt t="100233" x="2663825" y="3160713"/>
          <p14:tracePt t="100241" x="2651125" y="3154363"/>
          <p14:tracePt t="100247" x="2632075" y="3141663"/>
          <p14:tracePt t="100255" x="2625725" y="3135313"/>
          <p14:tracePt t="100261" x="2606675" y="3122613"/>
          <p14:tracePt t="100267" x="2600325" y="3116263"/>
          <p14:tracePt t="100274" x="2581275" y="3109913"/>
          <p14:tracePt t="100282" x="2574925" y="3097213"/>
          <p14:tracePt t="100288" x="2562225" y="3084513"/>
          <p14:tracePt t="100296" x="2549525" y="3065463"/>
          <p14:tracePt t="100301" x="2543175" y="3059113"/>
          <p14:tracePt t="100309" x="2530475" y="3040063"/>
          <p14:tracePt t="100315" x="2517775" y="3027363"/>
          <p14:tracePt t="100321" x="2509838" y="3008313"/>
          <p14:tracePt t="100330" x="2509838" y="2995613"/>
          <p14:tracePt t="100336" x="2503488" y="2976563"/>
          <p14:tracePt t="100342" x="2497138" y="2957513"/>
          <p14:tracePt t="100349" x="2497138" y="2944813"/>
          <p14:tracePt t="100356" x="2490788" y="2932113"/>
          <p14:tracePt t="100365" x="2490788" y="2919413"/>
          <p14:tracePt t="100370" x="2490788" y="2913063"/>
          <p14:tracePt t="100377" x="2490788" y="2894013"/>
          <p14:tracePt t="100383" x="2490788" y="2887663"/>
          <p14:tracePt t="100390" x="2490788" y="2881313"/>
          <p14:tracePt t="100398" x="2497138" y="2862263"/>
          <p14:tracePt t="100404" x="2503488" y="2849563"/>
          <p14:tracePt t="100410" x="2524125" y="2830513"/>
          <p14:tracePt t="100417" x="2543175" y="2811463"/>
          <p14:tracePt t="100424" x="2568575" y="2798763"/>
          <p14:tracePt t="100432" x="2587625" y="2784475"/>
          <p14:tracePt t="100437" x="2613025" y="2765425"/>
          <p14:tracePt t="100444" x="2638425" y="2752725"/>
          <p14:tracePt t="100451" x="2657475" y="2746375"/>
          <p14:tracePt t="100458" x="2682875" y="2740025"/>
          <p14:tracePt t="100465" x="2701925" y="2733675"/>
          <p14:tracePt t="100471" x="2714625" y="2733675"/>
          <p14:tracePt t="100480" x="2733675" y="2727325"/>
          <p14:tracePt t="100485" x="2740025" y="2727325"/>
          <p14:tracePt t="100492" x="2759075" y="2727325"/>
          <p14:tracePt t="100498" x="2784475" y="2727325"/>
          <p14:tracePt t="100506" x="2797175" y="2727325"/>
          <p14:tracePt t="100515" x="2822575" y="2727325"/>
          <p14:tracePt t="100518" x="2841625" y="2727325"/>
          <p14:tracePt t="100526" x="2860675" y="2727325"/>
          <p14:tracePt t="100533" x="2867025" y="2733675"/>
          <p14:tracePt t="100540" x="2879725" y="2740025"/>
          <p14:tracePt t="100548" x="2892425" y="2752725"/>
          <p14:tracePt t="100552" x="2905125" y="2759075"/>
          <p14:tracePt t="100560" x="2911475" y="2771775"/>
          <p14:tracePt t="100567" x="2924175" y="2778125"/>
          <p14:tracePt t="100574" x="2930525" y="2798763"/>
          <p14:tracePt t="100580" x="2943225" y="2824163"/>
          <p14:tracePt t="100588" x="2949575" y="2849563"/>
          <p14:tracePt t="100594" x="2955925" y="2894013"/>
          <p14:tracePt t="100600" x="2962275" y="2951163"/>
          <p14:tracePt t="100609" x="2962275" y="3014663"/>
          <p14:tracePt t="100615" x="2962275" y="3046413"/>
          <p14:tracePt t="100620" x="2962275" y="3097213"/>
          <p14:tracePt t="100631" x="2955925" y="3135313"/>
          <p14:tracePt t="100635" x="2949575" y="3179763"/>
          <p14:tracePt t="100641" x="2943225" y="3198813"/>
          <p14:tracePt t="100649" x="2936875" y="3211513"/>
          <p14:tracePt t="100655" x="2924175" y="3232150"/>
          <p14:tracePt t="100663" x="2924175" y="3244850"/>
          <p14:tracePt t="100669" x="2911475" y="3251200"/>
          <p14:tracePt t="100676" x="2911475" y="3263900"/>
          <p14:tracePt t="100682" x="2911475" y="3276600"/>
          <p14:tracePt t="100689" x="2898775" y="3289300"/>
          <p14:tracePt t="100697" x="2879725" y="3295650"/>
          <p14:tracePt t="100702" x="2873375" y="3308350"/>
          <p14:tracePt t="100710" x="2860675" y="3321050"/>
          <p14:tracePt t="100716" x="2854325" y="3333750"/>
          <p14:tracePt t="100723" x="2841625" y="3340100"/>
          <p14:tracePt t="100730" x="2828925" y="3340100"/>
          <p14:tracePt t="100737" x="2816225" y="3346450"/>
          <p14:tracePt t="100743" x="2809875" y="3346450"/>
          <p14:tracePt t="100750" x="2797175" y="3352800"/>
          <p14:tracePt t="100757" x="2790825" y="3352800"/>
          <p14:tracePt t="100765" x="2778125" y="3352800"/>
          <p14:tracePt t="100771" x="2765425" y="3352800"/>
          <p14:tracePt t="100780" x="2759075" y="3352800"/>
          <p14:tracePt t="100784" x="2746375" y="3352800"/>
          <p14:tracePt t="100791" x="2733675" y="3352800"/>
          <p14:tracePt t="100798" x="2727325" y="3352800"/>
          <p14:tracePt t="100805" x="2714625" y="3352800"/>
          <p14:tracePt t="100813" x="2701925" y="3352800"/>
          <p14:tracePt t="100818" x="2689225" y="3352800"/>
          <p14:tracePt t="100825" x="2676525" y="3346450"/>
          <p14:tracePt t="100832" x="2663825" y="3346450"/>
          <p14:tracePt t="100839" x="2657475" y="3346450"/>
          <p14:tracePt t="100847" x="2644775" y="3346450"/>
          <p14:tracePt t="100852" x="2632075" y="3346450"/>
          <p14:tracePt t="100860" x="2619375" y="3340100"/>
          <p14:tracePt t="100866" x="2613025" y="3333750"/>
          <p14:tracePt t="100872" x="2606675" y="3327400"/>
          <p14:tracePt t="100886" x="2600325" y="3327400"/>
          <p14:tracePt t="100893" x="2593975" y="3327400"/>
          <p14:tracePt t="100913" x="2593975" y="3321050"/>
          <p14:tracePt t="100920" x="2587625" y="3321050"/>
          <p14:tracePt t="100927" x="2581275" y="3314700"/>
          <p14:tracePt t="100967" x="2574925" y="3314700"/>
          <p14:tracePt t="104273" x="2555875" y="3314700"/>
          <p14:tracePt t="104280" x="2517775" y="3314700"/>
          <p14:tracePt t="104287" x="2452688" y="3327400"/>
          <p14:tracePt t="104294" x="2395538" y="3333750"/>
          <p14:tracePt t="104300" x="2344738" y="3352800"/>
          <p14:tracePt t="104307" x="2293938" y="3365500"/>
          <p14:tracePt t="104315" x="2243138" y="3384550"/>
          <p14:tracePt t="104320" x="2173288" y="3390900"/>
          <p14:tracePt t="104329" x="2128838" y="3403600"/>
          <p14:tracePt t="104334" x="2097088" y="3403600"/>
          <p14:tracePt t="104341" x="2065338" y="3416300"/>
          <p14:tracePt t="104348" x="2038350" y="3416300"/>
          <p14:tracePt t="104355" x="2019300" y="3416300"/>
          <p14:tracePt t="104363" x="2006600" y="3416300"/>
          <p14:tracePt t="104369" x="1993900" y="3416300"/>
          <p14:tracePt t="104375" x="1981200" y="3416300"/>
          <p14:tracePt t="104382" x="1968500" y="3416300"/>
          <p14:tracePt t="104389" x="1949450" y="3416300"/>
          <p14:tracePt t="104396" x="1936750" y="3416300"/>
          <p14:tracePt t="104402" x="1924050" y="3416300"/>
          <p14:tracePt t="104409" x="1898650" y="3416300"/>
          <p14:tracePt t="104416" x="1879600" y="3416300"/>
          <p14:tracePt t="104422" x="1873250" y="3416300"/>
          <p14:tracePt t="104431" x="1860550" y="3416300"/>
          <p14:tracePt t="104436" x="1854200" y="3416300"/>
          <p14:tracePt t="104443" x="1847850" y="3416300"/>
          <p14:tracePt t="104457" x="1841500" y="3416300"/>
          <p14:tracePt t="104464" x="1835150" y="3416300"/>
          <p14:tracePt t="105117" x="1835150" y="3403600"/>
          <p14:tracePt t="105123" x="1835150" y="3384550"/>
          <p14:tracePt t="105130" x="1835150" y="3371850"/>
          <p14:tracePt t="105137" x="1841500" y="3346450"/>
          <p14:tracePt t="105144" x="1847850" y="3321050"/>
          <p14:tracePt t="105150" x="1847850" y="3308350"/>
          <p14:tracePt t="105157" x="1854200" y="3295650"/>
          <p14:tracePt t="105165" x="1860550" y="3282950"/>
          <p14:tracePt t="105170" x="1866900" y="3270250"/>
          <p14:tracePt t="105180" x="1873250" y="3257550"/>
          <p14:tracePt t="105184" x="1879600" y="3251200"/>
          <p14:tracePt t="105191" x="1885950" y="3238500"/>
          <p14:tracePt t="105199" x="1892300" y="3219450"/>
          <p14:tracePt t="105204" x="1892300" y="3211513"/>
          <p14:tracePt t="105213" x="1905000" y="3192463"/>
          <p14:tracePt t="105218" x="1917700" y="3179763"/>
          <p14:tracePt t="105225" x="1924050" y="3167063"/>
          <p14:tracePt t="105232" x="1930400" y="3160713"/>
          <p14:tracePt t="105239" x="1936750" y="3148013"/>
          <p14:tracePt t="105246" x="1943100" y="3135313"/>
          <p14:tracePt t="105253" x="1949450" y="3128963"/>
          <p14:tracePt t="105265" x="1955800" y="3122613"/>
          <p14:tracePt t="105272" x="1955800" y="3116263"/>
          <p14:tracePt t="105293" x="1962150" y="3116263"/>
          <p14:tracePt t="105307" x="1962150" y="3109913"/>
          <p14:tracePt t="105320" x="1962150" y="3103563"/>
          <p14:tracePt t="105334" x="1968500" y="3103563"/>
          <p14:tracePt t="105354" x="1974850" y="3103563"/>
          <p14:tracePt t="105375" x="1981200" y="3103563"/>
          <p14:tracePt t="105381" x="1987550" y="3103563"/>
          <p14:tracePt t="105396" x="1993900" y="3103563"/>
          <p14:tracePt t="105408" x="2000250" y="3103563"/>
          <p14:tracePt t="105415" x="2006600" y="3103563"/>
          <p14:tracePt t="105442" x="2012950" y="3103563"/>
          <p14:tracePt t="105463" x="2019300" y="3103563"/>
          <p14:tracePt t="106905" x="2006600" y="3103563"/>
          <p14:tracePt t="106912" x="1993900" y="3103563"/>
          <p14:tracePt t="106918" x="1968500" y="3103563"/>
          <p14:tracePt t="106925" x="1936750" y="3116263"/>
          <p14:tracePt t="106932" x="1898650" y="3122613"/>
          <p14:tracePt t="106939" x="1866900" y="3128963"/>
          <p14:tracePt t="106947" x="1809750" y="3148013"/>
          <p14:tracePt t="106952" x="1778000" y="3154363"/>
          <p14:tracePt t="106959" x="1752600" y="3160713"/>
          <p14:tracePt t="106967" x="1733550" y="3160713"/>
          <p14:tracePt t="106973" x="1714500" y="3160713"/>
          <p14:tracePt t="106980" x="1708150" y="3160713"/>
          <p14:tracePt t="106987" x="1695450" y="3160713"/>
          <p14:tracePt t="106993" x="1689100" y="3160713"/>
          <p14:tracePt t="107000" x="1682750" y="3160713"/>
          <p14:tracePt t="107006" x="1676400" y="3160713"/>
          <p14:tracePt t="107014" x="1670050" y="3160713"/>
          <p14:tracePt t="107034" x="1663700" y="3160713"/>
          <p14:tracePt t="107041" x="1657350" y="3160713"/>
          <p14:tracePt t="107068" x="1651000" y="3160713"/>
          <p14:tracePt t="107075" x="1644650" y="3160713"/>
          <p14:tracePt t="107089" x="1638300" y="3160713"/>
          <p14:tracePt t="107096" x="1631950" y="3160713"/>
          <p14:tracePt t="107109" x="1619250" y="3160713"/>
          <p14:tracePt t="107116" x="1619250" y="3154363"/>
          <p14:tracePt t="107123" x="1612900" y="3154363"/>
          <p14:tracePt t="107130" x="1598613" y="3154363"/>
          <p14:tracePt t="107143" x="1592263" y="3154363"/>
          <p14:tracePt t="107156" x="1585913" y="3154363"/>
          <p14:tracePt t="107163" x="1579563" y="3154363"/>
          <p14:tracePt t="107190" x="1573213" y="3154363"/>
          <p14:tracePt t="107204" x="1566863" y="3154363"/>
          <p14:tracePt t="107245" x="1560513" y="3154363"/>
          <p14:tracePt t="107259" x="1554163" y="3148013"/>
          <p14:tracePt t="107285" x="1554163" y="3141663"/>
          <p14:tracePt t="107292" x="1547813" y="3141663"/>
          <p14:tracePt t="107306" x="1541463" y="3141663"/>
          <p14:tracePt t="107313" x="1535113" y="3141663"/>
          <p14:tracePt t="107319" x="1522413" y="3141663"/>
          <p14:tracePt t="107327" x="1509713" y="3141663"/>
          <p14:tracePt t="107334" x="1497013" y="3135313"/>
          <p14:tracePt t="107340" x="1471613" y="3128963"/>
          <p14:tracePt t="107347" x="1452563" y="3128963"/>
          <p14:tracePt t="107354" x="1433513" y="3128963"/>
          <p14:tracePt t="107360" x="1420813" y="3128963"/>
          <p14:tracePt t="107367" x="1401763" y="3128963"/>
          <p14:tracePt t="107373" x="1370013" y="3128963"/>
          <p14:tracePt t="107381" x="1338263" y="3128963"/>
          <p14:tracePt t="107387" x="1312863" y="3128963"/>
          <p14:tracePt t="107396" x="1300163" y="3128963"/>
          <p14:tracePt t="107401" x="1274763" y="3128963"/>
          <p14:tracePt t="107409" x="1249363" y="3128963"/>
          <p14:tracePt t="107415" x="1223963" y="3135313"/>
          <p14:tracePt t="107422" x="1217613" y="3135313"/>
          <p14:tracePt t="107430" x="1198563" y="3135313"/>
          <p14:tracePt t="107435" x="1185863" y="3135313"/>
          <p14:tracePt t="107442" x="1179513" y="3135313"/>
          <p14:tracePt t="107449" x="1166813" y="3135313"/>
          <p14:tracePt t="107456" x="1154113" y="3135313"/>
          <p14:tracePt t="107464" x="1147763" y="3135313"/>
          <p14:tracePt t="107470" x="1133475" y="3135313"/>
          <p14:tracePt t="107482" x="1114425" y="3135313"/>
          <p14:tracePt t="107490" x="1108075" y="3135313"/>
          <p14:tracePt t="107497" x="1095375" y="3135313"/>
          <p14:tracePt t="107503" x="1089025" y="3135313"/>
          <p14:tracePt t="107510" x="1082675" y="3135313"/>
          <p14:tracePt t="107516" x="1076325" y="3135313"/>
          <p14:tracePt t="107524" x="1076325" y="3128963"/>
          <p14:tracePt t="107531" x="1063625" y="3128963"/>
          <p14:tracePt t="107537" x="1063625" y="3122613"/>
          <p14:tracePt t="107551" x="1057275" y="3122613"/>
          <p14:tracePt t="107558" x="1050925" y="3122613"/>
          <p14:tracePt t="107585" x="1044575" y="3122613"/>
          <p14:tracePt t="107598" x="1038225" y="3122613"/>
          <p14:tracePt t="107613" x="1038225" y="3116263"/>
          <p14:tracePt t="107632" x="1038225" y="3109913"/>
          <p14:tracePt t="107714" x="1031875" y="3109913"/>
          <p14:tracePt t="107776" x="1031875" y="3103563"/>
          <p14:tracePt t="107789" x="1025525" y="3103563"/>
          <p14:tracePt t="107816" x="1025525" y="3097213"/>
          <p14:tracePt t="107850" x="1025525" y="3090863"/>
          <p14:tracePt t="107871" x="1019175" y="3090863"/>
          <p14:tracePt t="107898" x="1019175" y="3084513"/>
          <p14:tracePt t="107938" x="1019175" y="3078163"/>
          <p14:tracePt t="107959" x="1025525" y="3078163"/>
          <p14:tracePt t="107966" x="1031875" y="3071813"/>
          <p14:tracePt t="107972" x="1050925" y="3071813"/>
          <p14:tracePt t="107980" x="1076325" y="3071813"/>
          <p14:tracePt t="107986" x="1101725" y="3071813"/>
          <p14:tracePt t="107992" x="1120775" y="3071813"/>
          <p14:tracePt t="107999" x="1147763" y="3065463"/>
          <p14:tracePt t="108006" x="1173163" y="3065463"/>
          <p14:tracePt t="108013" x="1198563" y="3065463"/>
          <p14:tracePt t="108020" x="1211263" y="3065463"/>
          <p14:tracePt t="108026" x="1230313" y="3065463"/>
          <p14:tracePt t="108033" x="1249363" y="3059113"/>
          <p14:tracePt t="108041" x="1255713" y="3052763"/>
          <p14:tracePt t="108047" x="1274763" y="3046413"/>
          <p14:tracePt t="108054" x="1287463" y="3046413"/>
          <p14:tracePt t="108063" x="1293813" y="3040063"/>
          <p14:tracePt t="108068" x="1306513" y="3033713"/>
          <p14:tracePt t="108075" x="1325563" y="3033713"/>
          <p14:tracePt t="108081" x="1338263" y="3027363"/>
          <p14:tracePt t="108088" x="1350963" y="3021013"/>
          <p14:tracePt t="108096" x="1370013" y="3021013"/>
          <p14:tracePt t="108101" x="1395413" y="3014663"/>
          <p14:tracePt t="108108" x="1414463" y="3014663"/>
          <p14:tracePt t="108115" x="1427163" y="3008313"/>
          <p14:tracePt t="108122" x="1446213" y="3001963"/>
          <p14:tracePt t="108130" x="1465263" y="2989263"/>
          <p14:tracePt t="108136" x="1484313" y="2982913"/>
          <p14:tracePt t="108142" x="1490663" y="2976563"/>
          <p14:tracePt t="108149" x="1509713" y="2970213"/>
          <p14:tracePt t="108155" x="1528763" y="2963863"/>
          <p14:tracePt t="108163" x="1541463" y="2951163"/>
          <p14:tracePt t="108169" x="1554163" y="2951163"/>
          <p14:tracePt t="108176" x="1566863" y="2951163"/>
          <p14:tracePt t="108183" x="1579563" y="2944813"/>
          <p14:tracePt t="108190" x="1585913" y="2944813"/>
          <p14:tracePt t="108198" x="1606550" y="2944813"/>
          <p14:tracePt t="108204" x="1612900" y="2944813"/>
          <p14:tracePt t="108212" x="1619250" y="2938463"/>
          <p14:tracePt t="108217" x="1631950" y="2938463"/>
          <p14:tracePt t="108225" x="1638300" y="2938463"/>
          <p14:tracePt t="108231" x="1651000" y="2938463"/>
          <p14:tracePt t="108238" x="1657350" y="2938463"/>
          <p14:tracePt t="108246" x="1670050" y="2938463"/>
          <p14:tracePt t="108251" x="1682750" y="2938463"/>
          <p14:tracePt t="108258" x="1689100" y="2938463"/>
          <p14:tracePt t="108265" x="1708150" y="2938463"/>
          <p14:tracePt t="108271" x="1733550" y="2944813"/>
          <p14:tracePt t="108280" x="1746250" y="2951163"/>
          <p14:tracePt t="108286" x="1752600" y="2951163"/>
          <p14:tracePt t="108292" x="1771650" y="2951163"/>
          <p14:tracePt t="108299" x="1784350" y="2951163"/>
          <p14:tracePt t="108306" x="1797050" y="2951163"/>
          <p14:tracePt t="108314" x="1809750" y="2957513"/>
          <p14:tracePt t="108319" x="1828800" y="2957513"/>
          <p14:tracePt t="108327" x="1841500" y="2963863"/>
          <p14:tracePt t="108333" x="1860550" y="2963863"/>
          <p14:tracePt t="108340" x="1873250" y="2963863"/>
          <p14:tracePt t="108347" x="1885950" y="2970213"/>
          <p14:tracePt t="108353" x="1898650" y="2970213"/>
          <p14:tracePt t="108361" x="1911350" y="2970213"/>
          <p14:tracePt t="108366" x="1917700" y="2976563"/>
          <p14:tracePt t="108374" x="1936750" y="2976563"/>
          <p14:tracePt t="108381" x="1949450" y="2976563"/>
          <p14:tracePt t="108387" x="1962150" y="2976563"/>
          <p14:tracePt t="108395" x="1981200" y="2976563"/>
          <p14:tracePt t="108400" x="2006600" y="2970213"/>
          <p14:tracePt t="108407" x="2032000" y="2970213"/>
          <p14:tracePt t="108414" x="2044700" y="2970213"/>
          <p14:tracePt t="108421" x="2071688" y="2963863"/>
          <p14:tracePt t="108429" x="2090738" y="2963863"/>
          <p14:tracePt t="108435" x="2103438" y="2957513"/>
          <p14:tracePt t="108442" x="2122488" y="2957513"/>
          <p14:tracePt t="108448" x="2141538" y="2957513"/>
          <p14:tracePt t="108455" x="2147888" y="2951163"/>
          <p14:tracePt t="108463" x="2166938" y="2951163"/>
          <p14:tracePt t="108469" x="2179638" y="2951163"/>
          <p14:tracePt t="108475" x="2185988" y="2951163"/>
          <p14:tracePt t="108482" x="2205038" y="2951163"/>
          <p14:tracePt t="108490" x="2217738" y="2951163"/>
          <p14:tracePt t="108497" x="2230438" y="2951163"/>
          <p14:tracePt t="108502" x="2243138" y="2951163"/>
          <p14:tracePt t="108509" x="2262188" y="2951163"/>
          <p14:tracePt t="108516" x="2274888" y="2951163"/>
          <p14:tracePt t="108523" x="2287588" y="2951163"/>
          <p14:tracePt t="108530" x="2312988" y="2951163"/>
          <p14:tracePt t="108537" x="2319338" y="2951163"/>
          <p14:tracePt t="108546" x="2332038" y="2951163"/>
          <p14:tracePt t="108550" x="2338388" y="2951163"/>
          <p14:tracePt t="108558" x="2351088" y="2951163"/>
          <p14:tracePt t="108564" x="2370138" y="2951163"/>
          <p14:tracePt t="108571" x="2382838" y="2951163"/>
          <p14:tracePt t="108579" x="2408238" y="2951163"/>
          <p14:tracePt t="108585" x="2427288" y="2951163"/>
          <p14:tracePt t="108591" x="2439988" y="2951163"/>
          <p14:tracePt t="108598" x="2465388" y="2951163"/>
          <p14:tracePt t="108605" x="2490788" y="2951163"/>
          <p14:tracePt t="108612" x="2503488" y="2951163"/>
          <p14:tracePt t="108619" x="2517775" y="2951163"/>
          <p14:tracePt t="108625" x="2530475" y="2951163"/>
          <p14:tracePt t="108632" x="2549525" y="2951163"/>
          <p14:tracePt t="108640" x="2562225" y="2951163"/>
          <p14:tracePt t="108647" x="2574925" y="2951163"/>
          <p14:tracePt t="108653" x="2581275" y="2951163"/>
          <p14:tracePt t="108659" x="2600325" y="2951163"/>
          <p14:tracePt t="108666" x="2613025" y="2951163"/>
          <p14:tracePt t="108672" x="2619375" y="2951163"/>
          <p14:tracePt t="108680" x="2632075" y="2951163"/>
          <p14:tracePt t="108686" x="2644775" y="2951163"/>
          <p14:tracePt t="108700" x="2657475" y="2951163"/>
          <p14:tracePt t="108714" x="2663825" y="2951163"/>
          <p14:tracePt t="108729" x="2670175" y="2951163"/>
          <p14:tracePt t="108734" x="2676525" y="2951163"/>
          <p14:tracePt t="108763" x="2682875" y="2951163"/>
          <p14:tracePt t="108775" x="2689225" y="2951163"/>
          <p14:tracePt t="108802" x="2689225" y="2957513"/>
          <p14:tracePt t="108891" x="2689225" y="2963863"/>
          <p14:tracePt t="108897" x="2663825" y="2963863"/>
          <p14:tracePt t="108904" x="2638425" y="2963863"/>
          <p14:tracePt t="108913" x="2613025" y="2970213"/>
          <p14:tracePt t="108918" x="2600325" y="2976563"/>
          <p14:tracePt t="108929" x="2574925" y="2976563"/>
          <p14:tracePt t="108931" x="2549525" y="2976563"/>
          <p14:tracePt t="108939" x="2536825" y="2976563"/>
          <p14:tracePt t="108947" x="2503488" y="2976563"/>
          <p14:tracePt t="108953" x="2478088" y="2982913"/>
          <p14:tracePt t="108960" x="2452688" y="2982913"/>
          <p14:tracePt t="108966" x="2401888" y="2989263"/>
          <p14:tracePt t="108972" x="2351088" y="2989263"/>
          <p14:tracePt t="108981" x="2293938" y="3001963"/>
          <p14:tracePt t="108987" x="2249488" y="3014663"/>
          <p14:tracePt t="108996" x="2217738" y="3014663"/>
          <p14:tracePt t="109000" x="2160588" y="3021013"/>
          <p14:tracePt t="109008" x="2135188" y="3027363"/>
          <p14:tracePt t="109014" x="2122488" y="3027363"/>
          <p14:tracePt t="109021" x="2103438" y="3033713"/>
          <p14:tracePt t="109029" x="2097088" y="3033713"/>
          <p14:tracePt t="109034" x="2084388" y="3033713"/>
          <p14:tracePt t="109041" x="2071688" y="3033713"/>
          <p14:tracePt t="109048" x="2065338" y="3033713"/>
          <p14:tracePt t="109055" x="2051050" y="3040063"/>
          <p14:tracePt t="109063" x="2038350" y="3040063"/>
          <p14:tracePt t="109069" x="2032000" y="3040063"/>
          <p14:tracePt t="109075" x="2012950" y="3040063"/>
          <p14:tracePt t="109082" x="1987550" y="3046413"/>
          <p14:tracePt t="109088" x="1962150" y="3046413"/>
          <p14:tracePt t="109096" x="1943100" y="3046413"/>
          <p14:tracePt t="109102" x="1917700" y="3046413"/>
          <p14:tracePt t="109109" x="1898650" y="3046413"/>
          <p14:tracePt t="109116" x="1879600" y="3046413"/>
          <p14:tracePt t="109123" x="1854200" y="3046413"/>
          <p14:tracePt t="109130" x="1835150" y="3046413"/>
          <p14:tracePt t="109136" x="1822450" y="3046413"/>
          <p14:tracePt t="109143" x="1809750" y="3046413"/>
          <p14:tracePt t="109149" x="1790700" y="3046413"/>
          <p14:tracePt t="109157" x="1778000" y="3040063"/>
          <p14:tracePt t="109170" x="1758950" y="3040063"/>
          <p14:tracePt t="109179" x="1746250" y="3033713"/>
          <p14:tracePt t="109184" x="1727200" y="3027363"/>
          <p14:tracePt t="109191" x="1708150" y="3027363"/>
          <p14:tracePt t="109198" x="1670050" y="3021013"/>
          <p14:tracePt t="109204" x="1631950" y="3014663"/>
          <p14:tracePt t="109212" x="1598613" y="3008313"/>
          <p14:tracePt t="109218" x="1560513" y="2995613"/>
          <p14:tracePt t="109225" x="1516063" y="2995613"/>
          <p14:tracePt t="109232" x="1471613" y="2989263"/>
          <p14:tracePt t="109239" x="1439863" y="2989263"/>
          <p14:tracePt t="109246" x="1414463" y="2976563"/>
          <p14:tracePt t="109252" x="1389063" y="2976563"/>
          <p14:tracePt t="109259" x="1370013" y="2970213"/>
          <p14:tracePt t="109265" x="1350963" y="2970213"/>
          <p14:tracePt t="109272" x="1325563" y="2970213"/>
          <p14:tracePt t="109280" x="1300163" y="2963863"/>
          <p14:tracePt t="109286" x="1274763" y="2957513"/>
          <p14:tracePt t="109293" x="1262063" y="2957513"/>
          <p14:tracePt t="109299" x="1230313" y="2957513"/>
          <p14:tracePt t="109307" x="1204913" y="2951163"/>
          <p14:tracePt t="109314" x="1173163" y="2951163"/>
          <p14:tracePt t="109320" x="1147763" y="2951163"/>
          <p14:tracePt t="109328" x="1120775" y="2951163"/>
          <p14:tracePt t="109334" x="1108075" y="2951163"/>
          <p14:tracePt t="109340" x="1095375" y="2951163"/>
          <p14:tracePt t="109348" x="1082675" y="2951163"/>
          <p14:tracePt t="109362" x="1076325" y="2951163"/>
          <p14:tracePt t="109381" x="1069975" y="2951163"/>
          <p14:tracePt t="109415" x="1063625" y="2951163"/>
          <p14:tracePt t="109701" x="1095375" y="2957513"/>
          <p14:tracePt t="109708" x="1127125" y="2963863"/>
          <p14:tracePt t="109715" x="1166813" y="2976563"/>
          <p14:tracePt t="109721" x="1211263" y="2982913"/>
          <p14:tracePt t="109729" x="1243013" y="3001963"/>
          <p14:tracePt t="109735" x="1300163" y="3008313"/>
          <p14:tracePt t="109741" x="1344613" y="3021013"/>
          <p14:tracePt t="109748" x="1382713" y="3027363"/>
          <p14:tracePt t="109755" x="1414463" y="3033713"/>
          <p14:tracePt t="109763" x="1458913" y="3052763"/>
          <p14:tracePt t="109769" x="1516063" y="3059113"/>
          <p14:tracePt t="109776" x="1547813" y="3065463"/>
          <p14:tracePt t="109782" x="1585913" y="3071813"/>
          <p14:tracePt t="109789" x="1619250" y="3078163"/>
          <p14:tracePt t="109797" x="1651000" y="3078163"/>
          <p14:tracePt t="109803" x="1689100" y="3084513"/>
          <p14:tracePt t="109810" x="1720850" y="3103563"/>
          <p14:tracePt t="109816" x="1746250" y="3103563"/>
          <p14:tracePt t="109823" x="1765300" y="3103563"/>
          <p14:tracePt t="109831" x="1778000" y="3103563"/>
          <p14:tracePt t="109837" x="1790700" y="3109913"/>
          <p14:tracePt t="109846" x="1803400" y="3109913"/>
          <p14:tracePt t="109851" x="1809750" y="3109913"/>
          <p14:tracePt t="109879" x="1816100" y="3109913"/>
          <p14:tracePt t="109898" x="1822450" y="3109913"/>
          <p14:tracePt t="109925" x="1828800" y="3109913"/>
          <p14:tracePt t="109932" x="1847850" y="3109913"/>
          <p14:tracePt t="109939" x="1866900" y="3109913"/>
          <p14:tracePt t="109946" x="1892300" y="3103563"/>
          <p14:tracePt t="109952" x="1930400" y="3084513"/>
          <p14:tracePt t="109959" x="1962150" y="3078163"/>
          <p14:tracePt t="109966" x="2000250" y="3065463"/>
          <p14:tracePt t="109973" x="2058988" y="3033713"/>
          <p14:tracePt t="109979" x="2103438" y="3008313"/>
          <p14:tracePt t="109988" x="2141538" y="2995613"/>
          <p14:tracePt t="109993" x="2192338" y="2963863"/>
          <p14:tracePt t="110000" x="2224088" y="2951163"/>
          <p14:tracePt t="110008" x="2262188" y="2932113"/>
          <p14:tracePt t="110014" x="2287588" y="2925763"/>
          <p14:tracePt t="110020" x="2312988" y="2906713"/>
          <p14:tracePt t="110029" x="2344738" y="2900363"/>
          <p14:tracePt t="110033" x="2382838" y="2894013"/>
          <p14:tracePt t="110041" x="2401888" y="2887663"/>
          <p14:tracePt t="110048" x="2408238" y="2881313"/>
          <p14:tracePt t="110054" x="2433638" y="2874963"/>
          <p14:tracePt t="110062" x="2452688" y="2874963"/>
          <p14:tracePt t="110068" x="2459038" y="2874963"/>
          <p14:tracePt t="110075" x="2471738" y="2874963"/>
          <p14:tracePt t="110081" x="2484438" y="2874963"/>
          <p14:tracePt t="110088" x="2490788" y="2874963"/>
          <p14:tracePt t="110096" x="2503488" y="2874963"/>
          <p14:tracePt t="110102" x="2517775" y="2874963"/>
          <p14:tracePt t="110109" x="2524125" y="2881313"/>
          <p14:tracePt t="110115" x="2536825" y="2887663"/>
          <p14:tracePt t="110122" x="2543175" y="2887663"/>
          <p14:tracePt t="110129" x="2543175" y="2894013"/>
          <p14:tracePt t="110136" x="2549525" y="2894013"/>
          <p14:tracePt t="110143" x="2555875" y="2900363"/>
          <p14:tracePt t="110149" x="2562225" y="2906713"/>
          <p14:tracePt t="110164" x="2562225" y="2913063"/>
          <p14:tracePt t="110170" x="2568575" y="2919413"/>
          <p14:tracePt t="110190" x="2574925" y="2925763"/>
          <p14:tracePt t="110197" x="2574925" y="2932113"/>
          <p14:tracePt t="110204" x="2574925" y="2938463"/>
          <p14:tracePt t="110231" x="2574925" y="2944813"/>
          <p14:tracePt t="110246" x="2574925" y="2951163"/>
          <p14:tracePt t="110259" x="2574925" y="2957513"/>
          <p14:tracePt t="110265" x="2574925" y="2970213"/>
          <p14:tracePt t="110272" x="2574925" y="2982913"/>
          <p14:tracePt t="110279" x="2574925" y="3008313"/>
          <p14:tracePt t="110286" x="2574925" y="3033713"/>
          <p14:tracePt t="110292" x="2568575" y="3052763"/>
          <p14:tracePt t="110299" x="2568575" y="3065463"/>
          <p14:tracePt t="110305" x="2562225" y="3090863"/>
          <p14:tracePt t="110313" x="2555875" y="3109913"/>
          <p14:tracePt t="110319" x="2543175" y="3128963"/>
          <p14:tracePt t="110326" x="2536825" y="3148013"/>
          <p14:tracePt t="110333" x="2536825" y="3154363"/>
          <p14:tracePt t="110339" x="2524125" y="3160713"/>
          <p14:tracePt t="110354" x="2524125" y="3167063"/>
          <p14:tracePt t="110374" x="2517775" y="3167063"/>
          <p14:tracePt t="110387" x="2509838" y="3167063"/>
          <p14:tracePt t="110396" x="2503488" y="3173413"/>
          <p14:tracePt t="110401" x="2478088" y="3173413"/>
          <p14:tracePt t="110408" x="2446338" y="3173413"/>
          <p14:tracePt t="110414" x="2382838" y="3173413"/>
          <p14:tracePt t="110421" x="2351088" y="3173413"/>
          <p14:tracePt t="110429" x="2306638" y="3173413"/>
          <p14:tracePt t="110436" x="2281238" y="3173413"/>
          <p14:tracePt t="110442" x="2249488" y="3167063"/>
          <p14:tracePt t="110449" x="2224088" y="3167063"/>
          <p14:tracePt t="110455" x="2205038" y="3160713"/>
          <p14:tracePt t="110463" x="2185988" y="3154363"/>
          <p14:tracePt t="110469" x="2166938" y="3148013"/>
          <p14:tracePt t="110475" x="2147888" y="3141663"/>
          <p14:tracePt t="110482" x="2128838" y="3141663"/>
          <p14:tracePt t="110497" x="2122488" y="3141663"/>
          <p14:tracePt t="110503" x="2116138" y="3141663"/>
          <p14:tracePt t="110509" x="2116138" y="3135313"/>
          <p14:tracePt t="110524" x="2109788" y="3128963"/>
          <p14:tracePt t="110531" x="2103438" y="3128963"/>
          <p14:tracePt t="110546" x="2103438" y="3122613"/>
          <p14:tracePt t="110551" x="2097088" y="3122613"/>
          <p14:tracePt t="110571" x="2097088" y="3116263"/>
          <p14:tracePt t="110579" x="2078038" y="3109913"/>
          <p14:tracePt t="110585" x="2065338" y="3103563"/>
          <p14:tracePt t="110592" x="2044700" y="3097213"/>
          <p14:tracePt t="110599" x="2032000" y="3097213"/>
          <p14:tracePt t="110606" x="2012950" y="3090863"/>
          <p14:tracePt t="110612" x="2012950" y="3084513"/>
          <p14:tracePt t="110619" x="2006600" y="3078163"/>
          <p14:tracePt t="110625" x="2000250" y="3078163"/>
          <p14:tracePt t="110633" x="1993900" y="3071813"/>
          <p14:tracePt t="110653" x="1987550" y="3071813"/>
          <p14:tracePt t="110680" x="1981200" y="3071813"/>
          <p14:tracePt t="110761" x="1987550" y="3071813"/>
          <p14:tracePt t="110769" x="2006600" y="3071813"/>
          <p14:tracePt t="110775" x="2019300" y="3071813"/>
          <p14:tracePt t="110782" x="2044700" y="3071813"/>
          <p14:tracePt t="110789" x="2065338" y="3065463"/>
          <p14:tracePt t="110797" x="2103438" y="3065463"/>
          <p14:tracePt t="110802" x="2128838" y="3065463"/>
          <p14:tracePt t="110809" x="2166938" y="3065463"/>
          <p14:tracePt t="110816" x="2211388" y="3059113"/>
          <p14:tracePt t="110823" x="2236788" y="3052763"/>
          <p14:tracePt t="110830" x="2262188" y="3046413"/>
          <p14:tracePt t="110836" x="2274888" y="3046413"/>
          <p14:tracePt t="110843" x="2287588" y="3046413"/>
          <p14:tracePt t="110850" x="2293938" y="3040063"/>
          <p14:tracePt t="110879" x="2300288" y="3040063"/>
          <p14:tracePt t="110932" x="2293938" y="3033713"/>
          <p14:tracePt t="110938" x="2268538" y="3033713"/>
          <p14:tracePt t="110945" x="2230438" y="3033713"/>
          <p14:tracePt t="110952" x="2135188" y="3033713"/>
          <p14:tracePt t="110959" x="2051050" y="3033713"/>
          <p14:tracePt t="110966" x="1930400" y="3033713"/>
          <p14:tracePt t="110973" x="1835150" y="3033713"/>
          <p14:tracePt t="110979" x="1752600" y="3033713"/>
          <p14:tracePt t="110986" x="1670050" y="3033713"/>
          <p14:tracePt t="110993" x="1585913" y="3033713"/>
          <p14:tracePt t="111000" x="1497013" y="3033713"/>
          <p14:tracePt t="111007" x="1465263" y="3033713"/>
          <p14:tracePt t="111013" x="1389063" y="3046413"/>
          <p14:tracePt t="111020" x="1331913" y="3052763"/>
          <p14:tracePt t="111029" x="1312863" y="3059113"/>
          <p14:tracePt t="111034" x="1274763" y="3059113"/>
          <p14:tracePt t="111041" x="1243013" y="3065463"/>
          <p14:tracePt t="111047" x="1217613" y="3071813"/>
          <p14:tracePt t="111054" x="1198563" y="3078163"/>
          <p14:tracePt t="111062" x="1185863" y="3084513"/>
          <p14:tracePt t="111068" x="1160463" y="3097213"/>
          <p14:tracePt t="111075" x="1133475" y="3103563"/>
          <p14:tracePt t="111081" x="1095375" y="3116263"/>
          <p14:tracePt t="111088" x="1076325" y="3135313"/>
          <p14:tracePt t="111095" x="1057275" y="3148013"/>
          <p14:tracePt t="111102" x="1038225" y="3160713"/>
          <p14:tracePt t="111108" x="1025525" y="3167063"/>
          <p14:tracePt t="111122" x="1019175" y="3173413"/>
          <p14:tracePt t="111129" x="1012825" y="3173413"/>
          <p14:tracePt t="111136" x="1012825" y="3179763"/>
          <p14:tracePt t="111142" x="1006475" y="3186113"/>
          <p14:tracePt t="111265" x="1006475" y="3179763"/>
          <p14:tracePt t="111292" x="1006475" y="3173413"/>
          <p14:tracePt t="111320" x="1006475" y="3167063"/>
          <p14:tracePt t="111333" x="1006475" y="3160713"/>
          <p14:tracePt t="111367" x="1006475" y="3154363"/>
          <p14:tracePt t="111381" x="1006475" y="3148013"/>
          <p14:tracePt t="111395" x="1006475" y="3141663"/>
          <p14:tracePt t="111402" x="1012825" y="3141663"/>
          <p14:tracePt t="111408" x="1038225" y="3128963"/>
          <p14:tracePt t="111414" x="1095375" y="3103563"/>
          <p14:tracePt t="111421" x="1166813" y="3078163"/>
          <p14:tracePt t="111430" x="1262063" y="3052763"/>
          <p14:tracePt t="111434" x="1401763" y="3008313"/>
          <p14:tracePt t="111442" x="1497013" y="2995613"/>
          <p14:tracePt t="111449" x="1663700" y="2963863"/>
          <p14:tracePt t="111456" x="1835150" y="2925763"/>
          <p14:tracePt t="111463" x="1917700" y="2913063"/>
          <p14:tracePt t="111470" x="2006600" y="2887663"/>
          <p14:tracePt t="111476" x="2103438" y="2862263"/>
          <p14:tracePt t="111482" x="2211388" y="2843213"/>
          <p14:tracePt t="111489" x="2332038" y="2811463"/>
          <p14:tracePt t="111497" x="2446338" y="2771775"/>
          <p14:tracePt t="111502" x="2536825" y="2759075"/>
          <p14:tracePt t="111509" x="2613025" y="2740025"/>
          <p14:tracePt t="111517" x="2676525" y="2733675"/>
          <p14:tracePt t="111523" x="2720975" y="2714625"/>
          <p14:tracePt t="111531" x="2765425" y="2708275"/>
          <p14:tracePt t="111537" x="2822575" y="2701925"/>
          <p14:tracePt t="111545" x="2867025" y="2695575"/>
          <p14:tracePt t="111550" x="2898775" y="2689225"/>
          <p14:tracePt t="111557" x="2943225" y="2682875"/>
          <p14:tracePt t="111564" x="2976563" y="2682875"/>
          <p14:tracePt t="111571" x="3001963" y="2682875"/>
          <p14:tracePt t="111579" x="3021013" y="2676525"/>
          <p14:tracePt t="111585" x="3040063" y="2676525"/>
          <p14:tracePt t="111591" x="3059113" y="2676525"/>
          <p14:tracePt t="111598" x="3071813" y="2676525"/>
          <p14:tracePt t="111606" x="3078163" y="2676525"/>
          <p14:tracePt t="111613" x="3084513" y="2676525"/>
          <p14:tracePt t="111619" x="3097213" y="2676525"/>
          <p14:tracePt t="111632" x="3103563" y="2676525"/>
          <p14:tracePt t="111659" x="3103563" y="2682875"/>
          <p14:tracePt t="111673" x="3103563" y="2689225"/>
          <p14:tracePt t="111713" x="3103563" y="2695575"/>
          <p14:tracePt t="111720" x="3103563" y="2708275"/>
          <p14:tracePt t="111729" x="3084513" y="2727325"/>
          <p14:tracePt t="111734" x="3071813" y="2752725"/>
          <p14:tracePt t="111741" x="3046413" y="2792413"/>
          <p14:tracePt t="111747" x="3001963" y="2830513"/>
          <p14:tracePt t="111755" x="2962275" y="2868613"/>
          <p14:tracePt t="111763" x="2930525" y="2906713"/>
          <p14:tracePt t="111768" x="2898775" y="2925763"/>
          <p14:tracePt t="111775" x="2854325" y="2970213"/>
          <p14:tracePt t="111782" x="2828925" y="3008313"/>
          <p14:tracePt t="111789" x="2797175" y="3033713"/>
          <p14:tracePt t="111796" x="2778125" y="3052763"/>
          <p14:tracePt t="111802" x="2759075" y="3078163"/>
          <p14:tracePt t="111809" x="2740025" y="3097213"/>
          <p14:tracePt t="111816" x="2720975" y="3128963"/>
          <p14:tracePt t="111823" x="2701925" y="3148013"/>
          <p14:tracePt t="111831" x="2682875" y="3160713"/>
          <p14:tracePt t="111836" x="2670175" y="3179763"/>
          <p14:tracePt t="111843" x="2651125" y="3198813"/>
          <p14:tracePt t="111850" x="2632075" y="3219450"/>
          <p14:tracePt t="111857" x="2625725" y="3232150"/>
          <p14:tracePt t="111864" x="2613025" y="3244850"/>
          <p14:tracePt t="111870" x="2593975" y="3251200"/>
          <p14:tracePt t="111879" x="2581275" y="3270250"/>
          <p14:tracePt t="111884" x="2562225" y="3282950"/>
          <p14:tracePt t="111890" x="2555875" y="3302000"/>
          <p14:tracePt t="111897" x="2549525" y="3314700"/>
          <p14:tracePt t="111905" x="2543175" y="3314700"/>
          <p14:tracePt t="111912" x="2536825" y="3327400"/>
          <p14:tracePt t="111918" x="2530475" y="3327400"/>
          <p14:tracePt t="111929" x="2530475" y="3333750"/>
          <p14:tracePt t="111938" x="2524125" y="3333750"/>
          <p14:tracePt t="111952" x="2517775" y="3340100"/>
          <p14:tracePt t="111965" x="2517775" y="3346450"/>
          <p14:tracePt t="112578" x="2471738" y="3327400"/>
          <p14:tracePt t="112584" x="2427288" y="3308350"/>
          <p14:tracePt t="112591" x="2389188" y="3289300"/>
          <p14:tracePt t="112598" x="2357438" y="3276600"/>
          <p14:tracePt t="112605" x="2338388" y="3263900"/>
          <p14:tracePt t="112613" x="2319338" y="3257550"/>
          <p14:tracePt t="112619" x="2306638" y="3257550"/>
          <p14:tracePt t="112625" x="2300288" y="3251200"/>
          <p14:tracePt t="112632" x="2281238" y="3244850"/>
          <p14:tracePt t="112639" x="2274888" y="3244850"/>
          <p14:tracePt t="112647" x="2268538" y="3238500"/>
          <p14:tracePt t="112652" x="2255838" y="3238500"/>
          <p14:tracePt t="112659" x="2249488" y="3232150"/>
          <p14:tracePt t="112687" x="2243138" y="3232150"/>
          <p14:tracePt t="112707" x="2236788" y="3232150"/>
          <p14:tracePt t="112720" x="2230438" y="3232150"/>
          <p14:tracePt t="112816" x="2230438" y="3225800"/>
          <p14:tracePt t="112878" x="2230438" y="3219450"/>
          <p14:tracePt t="112931" x="2230438" y="3211513"/>
          <p14:tracePt t="112938" x="2224088" y="3211513"/>
          <p14:tracePt t="113094" x="2230438" y="3211513"/>
          <p14:tracePt t="113108" x="2236788" y="3211513"/>
          <p14:tracePt t="113129" x="2243138" y="3211513"/>
          <p14:tracePt t="113441" x="2262188" y="3211513"/>
          <p14:tracePt t="113448" x="2287588" y="3205163"/>
          <p14:tracePt t="113455" x="2306638" y="3198813"/>
          <p14:tracePt t="113463" x="2325688" y="3186113"/>
          <p14:tracePt t="113468" x="2351088" y="3179763"/>
          <p14:tracePt t="113475" x="2363788" y="3173413"/>
          <p14:tracePt t="113482" x="2382838" y="3167063"/>
          <p14:tracePt t="113489" x="2401888" y="3160713"/>
          <p14:tracePt t="113497" x="2420938" y="3148013"/>
          <p14:tracePt t="113503" x="2433638" y="3148013"/>
          <p14:tracePt t="113515" x="2446338" y="3148013"/>
          <p14:tracePt t="113523" x="2465388" y="3141663"/>
          <p14:tracePt t="113530" x="2471738" y="3141663"/>
          <p14:tracePt t="113536" x="2478088" y="3141663"/>
          <p14:tracePt t="113550" x="2484438" y="3141663"/>
          <p14:tracePt t="113570" x="2490788" y="3141663"/>
          <p14:tracePt t="113578" x="2497138" y="3141663"/>
          <p14:tracePt t="113598" x="2503488" y="3141663"/>
          <p14:tracePt t="113768" x="2503488" y="3135313"/>
          <p14:tracePt t="113781" x="2497138" y="3135313"/>
          <p14:tracePt t="113795" x="2490788" y="3135313"/>
          <p14:tracePt t="113809" x="2490788" y="3128963"/>
          <p14:tracePt t="114162" x="2497138" y="3122613"/>
          <p14:tracePt t="114168" x="2509838" y="3116263"/>
          <p14:tracePt t="114175" x="2524125" y="3103563"/>
          <p14:tracePt t="114183" x="2524125" y="3090863"/>
          <p14:tracePt t="114190" x="2536825" y="3084513"/>
          <p14:tracePt t="114197" x="2543175" y="3078163"/>
          <p14:tracePt t="114203" x="2549525" y="3071813"/>
          <p14:tracePt t="114211" x="2555875" y="3059113"/>
          <p14:tracePt t="114216" x="2562225" y="3059113"/>
          <p14:tracePt t="114223" x="2574925" y="3046413"/>
          <p14:tracePt t="114230" x="2581275" y="3033713"/>
          <p14:tracePt t="114237" x="2593975" y="3033713"/>
          <p14:tracePt t="114245" x="2600325" y="3021013"/>
          <p14:tracePt t="114250" x="2606675" y="3014663"/>
          <p14:tracePt t="114257" x="2606675" y="3008313"/>
          <p14:tracePt t="114271" x="2613025" y="3001963"/>
          <p14:tracePt t="114280" x="2619375" y="2995613"/>
          <p14:tracePt t="114298" x="2619375" y="2989263"/>
          <p14:tracePt t="114305" x="2619375" y="2982913"/>
          <p14:tracePt t="114312" x="2625725" y="2976563"/>
          <p14:tracePt t="114332" x="2632075" y="2976563"/>
          <p14:tracePt t="114346" x="2632075" y="2970213"/>
          <p14:tracePt t="114366" x="2632075" y="2963863"/>
          <p14:tracePt t="114441" x="2632075" y="2970213"/>
          <p14:tracePt t="114475" x="2632075" y="2976563"/>
          <p14:tracePt t="114495" x="2632075" y="2982913"/>
          <p14:tracePt t="114509" x="2632075" y="2989263"/>
          <p14:tracePt t="114544" x="2632075" y="2995613"/>
          <p14:tracePt t="114564" x="2632075" y="3001963"/>
          <p14:tracePt t="114597" x="2632075" y="3008313"/>
          <p14:tracePt t="114612" x="2632075" y="3014663"/>
          <p14:tracePt t="114631" x="2632075" y="3021013"/>
          <p14:tracePt t="114659" x="2632075" y="3027363"/>
          <p14:tracePt t="114686" x="2632075" y="3033713"/>
          <p14:tracePt t="114720" x="2632075" y="3040063"/>
          <p14:tracePt t="115821" x="2625725" y="3040063"/>
          <p14:tracePt t="115829" x="2625725" y="3033713"/>
          <p14:tracePt t="115835" x="2625725" y="3027363"/>
          <p14:tracePt t="115856" x="2625725" y="3021013"/>
          <p14:tracePt t="115869" x="2619375" y="3021013"/>
          <p14:tracePt t="115876" x="2619375" y="3014663"/>
          <p14:tracePt t="115897" x="2619375" y="3008313"/>
          <p14:tracePt t="115928" x="2619375" y="3001963"/>
          <p14:tracePt t="115931" x="2613025" y="3001963"/>
          <p14:tracePt t="115945" x="2613025" y="2995613"/>
          <p14:tracePt t="116040" x="2613025" y="3001963"/>
          <p14:tracePt t="116461" x="2619375" y="3014663"/>
          <p14:tracePt t="116468" x="2638425" y="3033713"/>
          <p14:tracePt t="116474" x="2657475" y="3046413"/>
          <p14:tracePt t="116481" x="2682875" y="3065463"/>
          <p14:tracePt t="116489" x="2708275" y="3071813"/>
          <p14:tracePt t="116495" x="2727325" y="3078163"/>
          <p14:tracePt t="116502" x="2746375" y="3090863"/>
          <p14:tracePt t="116510" x="2765425" y="3097213"/>
          <p14:tracePt t="116516" x="2778125" y="3097213"/>
          <p14:tracePt t="116522" x="2784475" y="3097213"/>
          <p14:tracePt t="116530" x="2790825" y="3097213"/>
          <p14:tracePt t="116535" x="2797175" y="3097213"/>
          <p14:tracePt t="116556" x="2803525" y="3097213"/>
          <p14:tracePt t="116569" x="2809875" y="3097213"/>
          <p14:tracePt t="116597" x="2816225" y="3097213"/>
          <p14:tracePt t="116611" x="2822575" y="3097213"/>
          <p14:tracePt t="116618" x="2835275" y="3097213"/>
          <p14:tracePt t="116624" x="2854325" y="3103563"/>
          <p14:tracePt t="116631" x="2873375" y="3109913"/>
          <p14:tracePt t="116637" x="2886075" y="3109913"/>
          <p14:tracePt t="116646" x="2898775" y="3116263"/>
          <p14:tracePt t="116651" x="2924175" y="3122613"/>
          <p14:tracePt t="116659" x="2936875" y="3135313"/>
          <p14:tracePt t="116665" x="2955925" y="3141663"/>
          <p14:tracePt t="116672" x="2976563" y="3154363"/>
          <p14:tracePt t="116680" x="2982913" y="3160713"/>
          <p14:tracePt t="116685" x="2995613" y="3167063"/>
          <p14:tracePt t="116692" x="3014663" y="3173413"/>
          <p14:tracePt t="116700" x="3033713" y="3186113"/>
          <p14:tracePt t="116706" x="3046413" y="3192463"/>
          <p14:tracePt t="116714" x="3065463" y="3198813"/>
          <p14:tracePt t="116719" x="3078163" y="3211513"/>
          <p14:tracePt t="116729" x="3103563" y="3211513"/>
          <p14:tracePt t="116733" x="3116263" y="3211513"/>
          <p14:tracePt t="116740" x="3148013" y="3211513"/>
          <p14:tracePt t="116746" x="3173413" y="3211513"/>
          <p14:tracePt t="116753" x="3205163" y="3211513"/>
          <p14:tracePt t="116762" x="3243263" y="3192463"/>
          <p14:tracePt t="116767" x="3281363" y="3179763"/>
          <p14:tracePt t="116774" x="3313113" y="3167063"/>
          <p14:tracePt t="116780" x="3351213" y="3154363"/>
          <p14:tracePt t="116787" x="3376613" y="3128963"/>
          <p14:tracePt t="116796" x="3402013" y="3116263"/>
          <p14:tracePt t="116800" x="3435350" y="3097213"/>
          <p14:tracePt t="116808" x="3467100" y="3084513"/>
          <p14:tracePt t="116814" x="3498850" y="3065463"/>
          <p14:tracePt t="116821" x="3524250" y="3040063"/>
          <p14:tracePt t="116829" x="3536950" y="3033713"/>
          <p14:tracePt t="116835" x="3543300" y="3027363"/>
          <p14:tracePt t="116842" x="3549650" y="3027363"/>
          <p14:tracePt t="116849" x="3562350" y="3014663"/>
          <p14:tracePt t="116877" x="3562350" y="3008313"/>
          <p14:tracePt t="117067" x="3556000" y="3008313"/>
          <p14:tracePt t="117100" x="3556000" y="3001963"/>
          <p14:tracePt t="117134" x="3549650" y="3001963"/>
          <p14:tracePt t="117223" x="3543300" y="3001963"/>
          <p14:tracePt t="117250" x="3536950" y="3001963"/>
          <p14:tracePt t="117264" x="3536950" y="2995613"/>
          <p14:tracePt t="117297" x="3536950" y="2989263"/>
          <p14:tracePt t="117304" x="3530600" y="2982913"/>
          <p14:tracePt t="117318" x="3530600" y="2976563"/>
          <p14:tracePt t="117325" x="3524250" y="2976563"/>
          <p14:tracePt t="117339" x="3524250" y="2970213"/>
          <p14:tracePt t="117394" x="3524250" y="2976563"/>
          <p14:tracePt t="117401" x="3524250" y="2982913"/>
          <p14:tracePt t="117877" x="3498850" y="2995613"/>
          <p14:tracePt t="117884" x="3460750" y="3014663"/>
          <p14:tracePt t="117890" x="3402013" y="3040063"/>
          <p14:tracePt t="117897" x="3357563" y="3071813"/>
          <p14:tracePt t="117904" x="3287713" y="3103563"/>
          <p14:tracePt t="117912" x="3211513" y="3141663"/>
          <p14:tracePt t="117917" x="3141663" y="3173413"/>
          <p14:tracePt t="117924" x="3078163" y="3205163"/>
          <p14:tracePt t="117945" x="2924175" y="3270250"/>
          <p14:tracePt t="117951" x="2892425" y="3282950"/>
          <p14:tracePt t="117959" x="2867025" y="3289300"/>
          <p14:tracePt t="117965" x="2822575" y="3302000"/>
          <p14:tracePt t="117971" x="2797175" y="3302000"/>
          <p14:tracePt t="117979" x="2765425" y="3308350"/>
          <p14:tracePt t="117985" x="2720975" y="3314700"/>
          <p14:tracePt t="117992" x="2682875" y="3321050"/>
          <p14:tracePt t="117999" x="2644775" y="3321050"/>
          <p14:tracePt t="118006" x="2600325" y="3321050"/>
          <p14:tracePt t="118013" x="2555875" y="3321050"/>
          <p14:tracePt t="118019" x="2530475" y="3321050"/>
          <p14:tracePt t="118029" x="2509838" y="3321050"/>
          <p14:tracePt t="118033" x="2484438" y="3321050"/>
          <p14:tracePt t="118039" x="2465388" y="3314700"/>
          <p14:tracePt t="118047" x="2446338" y="3314700"/>
          <p14:tracePt t="118053" x="2427288" y="3308350"/>
          <p14:tracePt t="118061" x="2408238" y="3302000"/>
          <p14:tracePt t="118067" x="2382838" y="3295650"/>
          <p14:tracePt t="118074" x="2363788" y="3295650"/>
          <p14:tracePt t="118080" x="2351088" y="3289300"/>
          <p14:tracePt t="118087" x="2325688" y="3282950"/>
          <p14:tracePt t="118095" x="2300288" y="3276600"/>
          <p14:tracePt t="118101" x="2281238" y="3270250"/>
          <p14:tracePt t="118108" x="2255838" y="3257550"/>
          <p14:tracePt t="118114" x="2236788" y="3257550"/>
          <p14:tracePt t="118121" x="2230438" y="3251200"/>
          <p14:tracePt t="118128" x="2211388" y="3244850"/>
          <p14:tracePt t="118134" x="2198688" y="3238500"/>
          <p14:tracePt t="118142" x="2192338" y="3232150"/>
          <p14:tracePt t="118149" x="2185988" y="3225800"/>
          <p14:tracePt t="118155" x="2173288" y="3225800"/>
          <p14:tracePt t="118169" x="2173288" y="3219450"/>
          <p14:tracePt t="118176" x="2166938" y="3219450"/>
          <p14:tracePt t="118182" x="2160588" y="3219450"/>
          <p14:tracePt t="118190" x="2160588" y="3211513"/>
          <p14:tracePt t="118203" x="2154238" y="3211513"/>
          <p14:tracePt t="118212" x="2154238" y="3205163"/>
          <p14:tracePt t="118251" x="2154238" y="3198813"/>
          <p14:tracePt t="118258" x="2160588" y="3192463"/>
          <p14:tracePt t="118264" x="2173288" y="3192463"/>
          <p14:tracePt t="118271" x="2185988" y="3186113"/>
          <p14:tracePt t="118279" x="2211388" y="3186113"/>
          <p14:tracePt t="118285" x="2236788" y="3186113"/>
          <p14:tracePt t="118291" x="2274888" y="3186113"/>
          <p14:tracePt t="118298" x="2306638" y="3186113"/>
          <p14:tracePt t="118305" x="2344738" y="3179763"/>
          <p14:tracePt t="118312" x="2382838" y="3179763"/>
          <p14:tracePt t="118319" x="2420938" y="3173413"/>
          <p14:tracePt t="118325" x="2452688" y="3173413"/>
          <p14:tracePt t="118332" x="2490788" y="3167063"/>
          <p14:tracePt t="118339" x="2497138" y="3160713"/>
          <p14:tracePt t="118346" x="2503488" y="3160713"/>
          <p14:tracePt t="118352" x="2509838" y="3160713"/>
          <p14:tracePt t="118361" x="2517775" y="3154363"/>
          <p14:tracePt t="118379" x="2524125" y="3154363"/>
          <p14:tracePt t="118386" x="2524125" y="3148013"/>
          <p14:tracePt t="118414" x="2524125" y="3141663"/>
          <p14:tracePt t="118448" x="2517775" y="3128963"/>
          <p14:tracePt t="118455" x="2503488" y="3122613"/>
          <p14:tracePt t="118461" x="2484438" y="3116263"/>
          <p14:tracePt t="118469" x="2465388" y="3103563"/>
          <p14:tracePt t="118475" x="2439988" y="3097213"/>
          <p14:tracePt t="118481" x="2414588" y="3084513"/>
          <p14:tracePt t="118489" x="2370138" y="3078163"/>
          <p14:tracePt t="118496" x="2325688" y="3065463"/>
          <p14:tracePt t="118502" x="2293938" y="3059113"/>
          <p14:tracePt t="118510" x="2255838" y="3052763"/>
          <p14:tracePt t="118516" x="2224088" y="3046413"/>
          <p14:tracePt t="118522" x="2185988" y="3033713"/>
          <p14:tracePt t="118530" x="2173288" y="3033713"/>
          <p14:tracePt t="118536" x="2141538" y="3027363"/>
          <p14:tracePt t="118544" x="2103438" y="3027363"/>
          <p14:tracePt t="118550" x="2071688" y="3027363"/>
          <p14:tracePt t="118556" x="2051050" y="3027363"/>
          <p14:tracePt t="118563" x="2025650" y="3027363"/>
          <p14:tracePt t="118570" x="1993900" y="3021013"/>
          <p14:tracePt t="118579" x="1949450" y="3021013"/>
          <p14:tracePt t="118584" x="1917700" y="3021013"/>
          <p14:tracePt t="118590" x="1892300" y="3021013"/>
          <p14:tracePt t="118597" x="1860550" y="3021013"/>
          <p14:tracePt t="118604" x="1828800" y="3014663"/>
          <p14:tracePt t="118612" x="1790700" y="3014663"/>
          <p14:tracePt t="118618" x="1758950" y="3014663"/>
          <p14:tracePt t="118625" x="1727200" y="3014663"/>
          <p14:tracePt t="118631" x="1682750" y="3014663"/>
          <p14:tracePt t="118639" x="1638300" y="3014663"/>
          <p14:tracePt t="118646" x="1585913" y="3014663"/>
          <p14:tracePt t="118651" x="1541463" y="3027363"/>
          <p14:tracePt t="118660" x="1509713" y="3027363"/>
          <p14:tracePt t="118666" x="1477963" y="3027363"/>
          <p14:tracePt t="118672" x="1420813" y="3027363"/>
          <p14:tracePt t="118680" x="1395413" y="3027363"/>
          <p14:tracePt t="118686" x="1376363" y="3027363"/>
          <p14:tracePt t="118694" x="1344613" y="3027363"/>
          <p14:tracePt t="118700" x="1300163" y="3027363"/>
          <p14:tracePt t="118706" x="1268413" y="3027363"/>
          <p14:tracePt t="118713" x="1223963" y="3027363"/>
          <p14:tracePt t="118720" x="1192213" y="3027363"/>
          <p14:tracePt t="118728" x="1154113" y="3027363"/>
          <p14:tracePt t="118734" x="1139825" y="3021013"/>
          <p14:tracePt t="118740" x="1108075" y="3021013"/>
          <p14:tracePt t="118746" x="1082675" y="3021013"/>
          <p14:tracePt t="118754" x="1063625" y="3021013"/>
          <p14:tracePt t="118761" x="1050925" y="3021013"/>
          <p14:tracePt t="118768" x="1031875" y="3021013"/>
          <p14:tracePt t="118774" x="1019175" y="3021013"/>
          <p14:tracePt t="118780" x="1012825" y="3021013"/>
          <p14:tracePt t="118788" x="1000125" y="3021013"/>
          <p14:tracePt t="118796" x="993775" y="3021013"/>
          <p14:tracePt t="118815" x="987425" y="3021013"/>
          <p14:tracePt t="118829" x="981075" y="3021013"/>
          <p14:tracePt t="118951" x="981075" y="3027363"/>
          <p14:tracePt t="118992" x="987425" y="3027363"/>
          <p14:tracePt t="119006" x="993775" y="3027363"/>
          <p14:tracePt t="119013" x="1012825" y="3027363"/>
          <p14:tracePt t="119019" x="1044575" y="3033713"/>
          <p14:tracePt t="119028" x="1069975" y="3033713"/>
          <p14:tracePt t="119032" x="1127125" y="3033713"/>
          <p14:tracePt t="119040" x="1198563" y="3033713"/>
          <p14:tracePt t="119046" x="1300163" y="3027363"/>
          <p14:tracePt t="119053" x="1363663" y="3021013"/>
          <p14:tracePt t="119061" x="1465263" y="3014663"/>
          <p14:tracePt t="119067" x="1585913" y="3001963"/>
          <p14:tracePt t="119073" x="1651000" y="2995613"/>
          <p14:tracePt t="119080" x="1733550" y="2989263"/>
          <p14:tracePt t="119087" x="1854200" y="2970213"/>
          <p14:tracePt t="119095" x="1936750" y="2963863"/>
          <p14:tracePt t="119100" x="2044700" y="2951163"/>
          <p14:tracePt t="119108" x="2166938" y="2925763"/>
          <p14:tracePt t="119114" x="2274888" y="2925763"/>
          <p14:tracePt t="119121" x="2357438" y="2913063"/>
          <p14:tracePt t="119128" x="2433638" y="2906713"/>
          <p14:tracePt t="119134" x="2509838" y="2900363"/>
          <p14:tracePt t="119141" x="2574925" y="2900363"/>
          <p14:tracePt t="119148" x="2625725" y="2900363"/>
          <p14:tracePt t="119154" x="2689225" y="2900363"/>
          <p14:tracePt t="119162" x="2733675" y="2900363"/>
          <p14:tracePt t="119168" x="2778125" y="2900363"/>
          <p14:tracePt t="119175" x="2828925" y="2900363"/>
          <p14:tracePt t="119182" x="2860675" y="2900363"/>
          <p14:tracePt t="119189" x="2886075" y="2900363"/>
          <p14:tracePt t="119196" x="2930525" y="2900363"/>
          <p14:tracePt t="119202" x="2936875" y="2900363"/>
          <p14:tracePt t="119211" x="2955925" y="2900363"/>
          <p14:tracePt t="119216" x="2968625" y="2900363"/>
          <p14:tracePt t="119223" x="2976563" y="2900363"/>
          <p14:tracePt t="119230" x="2989263" y="2900363"/>
          <p14:tracePt t="119250" x="2995613" y="2894013"/>
          <p14:tracePt t="119312" x="2989263" y="2894013"/>
          <p14:tracePt t="119319" x="2962275" y="2894013"/>
          <p14:tracePt t="119325" x="2886075" y="2913063"/>
          <p14:tracePt t="119332" x="2778125" y="2938463"/>
          <p14:tracePt t="119338" x="2644775" y="2957513"/>
          <p14:tracePt t="119346" x="2478088" y="2989263"/>
          <p14:tracePt t="119352" x="2268538" y="3027363"/>
          <p14:tracePt t="119360" x="2103438" y="3046413"/>
          <p14:tracePt t="119366" x="1993900" y="3065463"/>
          <p14:tracePt t="119372" x="1885950" y="3090863"/>
          <p14:tracePt t="119379" x="1803400" y="3103563"/>
          <p14:tracePt t="119386" x="1727200" y="3109913"/>
          <p14:tracePt t="119395" x="1631950" y="3109913"/>
          <p14:tracePt t="119399" x="1566863" y="3109913"/>
          <p14:tracePt t="119407" x="1484313" y="3128963"/>
          <p14:tracePt t="119414" x="1408113" y="3135313"/>
          <p14:tracePt t="119420" x="1344613" y="3141663"/>
          <p14:tracePt t="119428" x="1274763" y="3154363"/>
          <p14:tracePt t="119434" x="1211263" y="3154363"/>
          <p14:tracePt t="119440" x="1160463" y="3167063"/>
          <p14:tracePt t="119447" x="1127125" y="3167063"/>
          <p14:tracePt t="119454" x="1089025" y="3167063"/>
          <p14:tracePt t="119462" x="1063625" y="3173413"/>
          <p14:tracePt t="119469" x="1044575" y="3173413"/>
          <p14:tracePt t="119475" x="1025525" y="3173413"/>
          <p14:tracePt t="119482" x="1012825" y="3173413"/>
          <p14:tracePt t="119496" x="1006475" y="3173413"/>
          <p14:tracePt t="119502" x="1000125" y="3173413"/>
          <p14:tracePt t="119563" x="1006475" y="3173413"/>
          <p14:tracePt t="119570" x="1025525" y="3173413"/>
          <p14:tracePt t="119578" x="1057275" y="3173413"/>
          <p14:tracePt t="119583" x="1089025" y="3167063"/>
          <p14:tracePt t="119590" x="1133475" y="3167063"/>
          <p14:tracePt t="119597" x="1211263" y="3160713"/>
          <p14:tracePt t="119604" x="1274763" y="3160713"/>
          <p14:tracePt t="119612" x="1338263" y="3160713"/>
          <p14:tracePt t="119618" x="1401763" y="3160713"/>
          <p14:tracePt t="119624" x="1465263" y="3160713"/>
          <p14:tracePt t="119631" x="1560513" y="3167063"/>
          <p14:tracePt t="119637" x="1657350" y="3167063"/>
          <p14:tracePt t="119646" x="1752600" y="3179763"/>
          <p14:tracePt t="119652" x="1847850" y="3186113"/>
          <p14:tracePt t="119658" x="1930400" y="3192463"/>
          <p14:tracePt t="119665" x="1987550" y="3192463"/>
          <p14:tracePt t="119672" x="2051050" y="3205163"/>
          <p14:tracePt t="119679" x="2103438" y="3205163"/>
          <p14:tracePt t="119685" x="2160588" y="3211513"/>
          <p14:tracePt t="119694" x="2205038" y="3211513"/>
          <p14:tracePt t="119699" x="2236788" y="3211513"/>
          <p14:tracePt t="119707" x="2300288" y="3219450"/>
          <p14:tracePt t="119713" x="2325688" y="3219450"/>
          <p14:tracePt t="119720" x="2357438" y="3219450"/>
          <p14:tracePt t="119728" x="2389188" y="3225800"/>
          <p14:tracePt t="119733" x="2401888" y="3225800"/>
          <p14:tracePt t="119740" x="2427288" y="3225800"/>
          <p14:tracePt t="119746" x="2433638" y="3225800"/>
          <p14:tracePt t="119753" x="2439988" y="3225800"/>
          <p14:tracePt t="119767" x="2446338" y="3225800"/>
          <p14:tracePt t="119801" x="2433638" y="3225800"/>
          <p14:tracePt t="119808" x="2401888" y="3225800"/>
          <p14:tracePt t="119815" x="2332038" y="3225800"/>
          <p14:tracePt t="119821" x="2236788" y="3225800"/>
          <p14:tracePt t="119829" x="2109788" y="3225800"/>
          <p14:tracePt t="119835" x="1949450" y="3219450"/>
          <p14:tracePt t="119843" x="1784350" y="3198813"/>
          <p14:tracePt t="119849" x="1663700" y="3179763"/>
          <p14:tracePt t="119856" x="1554163" y="3167063"/>
          <p14:tracePt t="119862" x="1490663" y="3160713"/>
          <p14:tracePt t="119869" x="1427163" y="3141663"/>
          <p14:tracePt t="119877" x="1370013" y="3135313"/>
          <p14:tracePt t="119882" x="1319213" y="3128963"/>
          <p14:tracePt t="119890" x="1281113" y="3122613"/>
          <p14:tracePt t="119896" x="1262063" y="3122613"/>
          <p14:tracePt t="119903" x="1230313" y="3116263"/>
          <p14:tracePt t="119911" x="1223963" y="3116263"/>
          <p14:tracePt t="119917" x="1204913" y="3116263"/>
          <p14:tracePt t="119923" x="1185863" y="3116263"/>
          <p14:tracePt t="119945" x="1179513" y="3116263"/>
          <p14:tracePt t="120012" x="1185863" y="3116263"/>
          <p14:tracePt t="120019" x="1192213" y="3116263"/>
          <p14:tracePt t="120028" x="1217613" y="3116263"/>
          <p14:tracePt t="120032" x="1249363" y="3116263"/>
          <p14:tracePt t="120040" x="1312863" y="3116263"/>
          <p14:tracePt t="120046" x="1395413" y="3116263"/>
          <p14:tracePt t="120053" x="1471613" y="3116263"/>
          <p14:tracePt t="120061" x="1579563" y="3116263"/>
          <p14:tracePt t="120067" x="1695450" y="3109913"/>
          <p14:tracePt t="120079" x="1790700" y="3109913"/>
          <p14:tracePt t="120080" x="1873250" y="3109913"/>
          <p14:tracePt t="120086" x="1955800" y="3109913"/>
          <p14:tracePt t="120095" x="2044700" y="3109913"/>
          <p14:tracePt t="120100" x="2128838" y="3109913"/>
          <p14:tracePt t="120107" x="2211388" y="3109913"/>
          <p14:tracePt t="120114" x="2274888" y="3109913"/>
          <p14:tracePt t="120120" x="2332038" y="3109913"/>
          <p14:tracePt t="120128" x="2376488" y="3116263"/>
          <p14:tracePt t="120134" x="2408238" y="3116263"/>
          <p14:tracePt t="120141" x="2427288" y="3122613"/>
          <p14:tracePt t="120148" x="2439988" y="3122613"/>
          <p14:tracePt t="120154" x="2452688" y="3122613"/>
          <p14:tracePt t="120162" x="2459038" y="3122613"/>
          <p14:tracePt t="120270" x="2452688" y="3128963"/>
          <p14:tracePt t="120325" x="2452688" y="3135313"/>
          <p14:tracePt t="120386" x="2465388" y="3135313"/>
          <p14:tracePt t="120394" x="2503488" y="3135313"/>
          <p14:tracePt t="120400" x="2581275" y="3135313"/>
          <p14:tracePt t="120406" x="2682875" y="3135313"/>
          <p14:tracePt t="120413" x="2797175" y="3135313"/>
          <p14:tracePt t="120420" x="2886075" y="3135313"/>
          <p14:tracePt t="120428" x="2976563" y="3135313"/>
          <p14:tracePt t="120433" x="3046413" y="3135313"/>
          <p14:tracePt t="120440" x="3078163" y="3141663"/>
          <p14:tracePt t="120447" x="3128963" y="3141663"/>
          <p14:tracePt t="120454" x="3186113" y="3141663"/>
          <p14:tracePt t="120461" x="3230563" y="3154363"/>
          <p14:tracePt t="120467" x="3275013" y="3160713"/>
          <p14:tracePt t="120474" x="3319463" y="3167063"/>
          <p14:tracePt t="120481" x="3351213" y="3167063"/>
          <p14:tracePt t="120488" x="3408363" y="3173413"/>
          <p14:tracePt t="120496" x="3454400" y="3179763"/>
          <p14:tracePt t="120501" x="3473450" y="3186113"/>
          <p14:tracePt t="120508" x="3530600" y="3192463"/>
          <p14:tracePt t="120515" x="3568700" y="3211513"/>
          <p14:tracePt t="120522" x="3600450" y="3219450"/>
          <p14:tracePt t="120529" x="3638550" y="3225800"/>
          <p14:tracePt t="120536" x="3657600" y="3232150"/>
          <p14:tracePt t="120544" x="3676650" y="3244850"/>
          <p14:tracePt t="120549" x="3702050" y="3251200"/>
          <p14:tracePt t="120556" x="3721100" y="3257550"/>
          <p14:tracePt t="120563" x="3727450" y="3257550"/>
          <p14:tracePt t="120569" x="3740150" y="3257550"/>
          <p14:tracePt t="120590" x="3746500" y="3257550"/>
          <p14:tracePt t="121243" x="3663950" y="3251200"/>
          <p14:tracePt t="121250" x="3536950" y="3232150"/>
          <p14:tracePt t="121257" x="3382963" y="3232150"/>
          <p14:tracePt t="121263" x="3249613" y="3219450"/>
          <p14:tracePt t="121270" x="3109913" y="3211513"/>
          <p14:tracePt t="121278" x="2995613" y="3198813"/>
          <p14:tracePt t="121283" x="2911475" y="3192463"/>
          <p14:tracePt t="121290" x="2841625" y="3173413"/>
          <p14:tracePt t="121297" x="2790825" y="3167063"/>
          <p14:tracePt t="121304" x="2740025" y="3154363"/>
          <p14:tracePt t="121312" x="2708275" y="3148013"/>
          <p14:tracePt t="121318" x="2663825" y="3135313"/>
          <p14:tracePt t="121324" x="2644775" y="3135313"/>
          <p14:tracePt t="121331" x="2625725" y="3128963"/>
          <p14:tracePt t="121339" x="2606675" y="3128963"/>
          <p14:tracePt t="121345" x="2581275" y="3128963"/>
          <p14:tracePt t="121352" x="2574925" y="3128963"/>
          <p14:tracePt t="121361" x="2555875" y="3128963"/>
          <p14:tracePt t="121365" x="2536825" y="3128963"/>
          <p14:tracePt t="121372" x="2530475" y="3128963"/>
          <p14:tracePt t="121379" x="2509838" y="3128963"/>
          <p14:tracePt t="121386" x="2503488" y="3128963"/>
          <p14:tracePt t="121399" x="2497138" y="3128963"/>
          <p14:tracePt t="121406" x="2490788" y="3128963"/>
          <p14:tracePt t="121420" x="2484438" y="3128963"/>
          <p14:tracePt t="121461" x="2478088" y="3128963"/>
          <p14:tracePt t="121570" x="2484438" y="3128963"/>
          <p14:tracePt t="121577" x="2490788" y="3128963"/>
          <p14:tracePt t="121583" x="2497138" y="3128963"/>
          <p14:tracePt t="121589" x="2524125" y="3128963"/>
          <p14:tracePt t="121596" x="2549525" y="3128963"/>
          <p14:tracePt t="121603" x="2574925" y="3128963"/>
          <p14:tracePt t="121611" x="2606675" y="3135313"/>
          <p14:tracePt t="121617" x="2651125" y="3135313"/>
          <p14:tracePt t="121623" x="2695575" y="3141663"/>
          <p14:tracePt t="121630" x="2727325" y="3141663"/>
          <p14:tracePt t="121637" x="2759075" y="3141663"/>
          <p14:tracePt t="121645" x="2790825" y="3141663"/>
          <p14:tracePt t="121651" x="2816225" y="3141663"/>
          <p14:tracePt t="121657" x="2854325" y="3141663"/>
          <p14:tracePt t="121664" x="2898775" y="3141663"/>
          <p14:tracePt t="121671" x="2949575" y="3141663"/>
          <p14:tracePt t="121678" x="2995613" y="3141663"/>
          <p14:tracePt t="121684" x="3052763" y="3128963"/>
          <p14:tracePt t="121691" x="3103563" y="3122613"/>
          <p14:tracePt t="121698" x="3141663" y="3122613"/>
          <p14:tracePt t="121705" x="3186113" y="3116263"/>
          <p14:tracePt t="121712" x="3217863" y="3116263"/>
          <p14:tracePt t="121718" x="3249613" y="3109913"/>
          <p14:tracePt t="121725" x="3262313" y="3103563"/>
          <p14:tracePt t="121732" x="3281363" y="3103563"/>
          <p14:tracePt t="121739" x="3287713" y="3103563"/>
          <p14:tracePt t="121746" x="3294063" y="3097213"/>
          <p14:tracePt t="121752" x="3300413" y="3097213"/>
          <p14:tracePt t="121766" x="3306763" y="3097213"/>
          <p14:tracePt t="121786" x="3313113" y="3097213"/>
          <p14:tracePt t="122025" x="3344863" y="3097213"/>
          <p14:tracePt t="122031" x="3382963" y="3097213"/>
          <p14:tracePt t="122038" x="3421063" y="3097213"/>
          <p14:tracePt t="122045" x="3467100" y="3097213"/>
          <p14:tracePt t="122051" x="3511550" y="3090863"/>
          <p14:tracePt t="122058" x="3556000" y="3084513"/>
          <p14:tracePt t="122065" x="3600450" y="3071813"/>
          <p14:tracePt t="122072" x="3638550" y="3046413"/>
          <p14:tracePt t="122079" x="3657600" y="3033713"/>
          <p14:tracePt t="122086" x="3683000" y="3027363"/>
          <p14:tracePt t="122094" x="3702050" y="3008313"/>
          <p14:tracePt t="122099" x="3708400" y="3001963"/>
          <p14:tracePt t="122106" x="3721100" y="2989263"/>
          <p14:tracePt t="122113" x="3727450" y="2982913"/>
          <p14:tracePt t="122120" x="3733800" y="2970213"/>
          <p14:tracePt t="122128" x="3733800" y="2957513"/>
          <p14:tracePt t="122133" x="3733800" y="2951163"/>
          <p14:tracePt t="122141" x="3733800" y="2932113"/>
          <p14:tracePt t="122147" x="3733800" y="2913063"/>
          <p14:tracePt t="122154" x="3727450" y="2900363"/>
          <p14:tracePt t="122161" x="3708400" y="2881313"/>
          <p14:tracePt t="122167" x="3676650" y="2843213"/>
          <p14:tracePt t="122174" x="3651250" y="2811463"/>
          <p14:tracePt t="122181" x="3613150" y="2771775"/>
          <p14:tracePt t="122187" x="3581400" y="2746375"/>
          <p14:tracePt t="122194" x="3556000" y="2714625"/>
          <p14:tracePt t="122201" x="3524250" y="2701925"/>
          <p14:tracePt t="122208" x="3517900" y="2689225"/>
          <p14:tracePt t="122215" x="3498850" y="2676525"/>
          <p14:tracePt t="122221" x="3473450" y="2663825"/>
          <p14:tracePt t="122229" x="3454400" y="2644775"/>
          <p14:tracePt t="122235" x="3427413" y="2638425"/>
          <p14:tracePt t="122244" x="3402013" y="2625725"/>
          <p14:tracePt t="122250" x="3363913" y="2613025"/>
          <p14:tracePt t="122256" x="3338513" y="2606675"/>
          <p14:tracePt t="122263" x="3294063" y="2593975"/>
          <p14:tracePt t="122269" x="3249613" y="2587625"/>
          <p14:tracePt t="122278" x="3243263" y="2581275"/>
          <p14:tracePt t="122283" x="3198813" y="2574925"/>
          <p14:tracePt t="122290" x="3154363" y="2574925"/>
          <p14:tracePt t="122296" x="3135313" y="2574925"/>
          <p14:tracePt t="122303" x="3090863" y="2574925"/>
          <p14:tracePt t="122311" x="3059113" y="2574925"/>
          <p14:tracePt t="122317" x="3014663" y="2574925"/>
          <p14:tracePt t="122324" x="2982913" y="2581275"/>
          <p14:tracePt t="122331" x="2930525" y="2593975"/>
          <p14:tracePt t="122338" x="2886075" y="2600325"/>
          <p14:tracePt t="122345" x="2873375" y="2606675"/>
          <p14:tracePt t="122351" x="2835275" y="2625725"/>
          <p14:tracePt t="122360" x="2822575" y="2625725"/>
          <p14:tracePt t="122365" x="2797175" y="2638425"/>
          <p14:tracePt t="122371" x="2778125" y="2644775"/>
          <p14:tracePt t="122379" x="2752725" y="2663825"/>
          <p14:tracePt t="122385" x="2720975" y="2695575"/>
          <p14:tracePt t="122394" x="2701925" y="2714625"/>
          <p14:tracePt t="122398" x="2682875" y="2752725"/>
          <p14:tracePt t="122405" x="2663825" y="2778125"/>
          <p14:tracePt t="122413" x="2651125" y="2798763"/>
          <p14:tracePt t="122419" x="2644775" y="2824163"/>
          <p14:tracePt t="122428" x="2632075" y="2849563"/>
          <p14:tracePt t="122433" x="2619375" y="2874963"/>
          <p14:tracePt t="122439" x="2619375" y="2900363"/>
          <p14:tracePt t="122446" x="2606675" y="2932113"/>
          <p14:tracePt t="122453" x="2606675" y="2957513"/>
          <p14:tracePt t="122461" x="2606675" y="2989263"/>
          <p14:tracePt t="122466" x="2606675" y="3014663"/>
          <p14:tracePt t="122473" x="2613025" y="3046413"/>
          <p14:tracePt t="122480" x="2625725" y="3071813"/>
          <p14:tracePt t="122486" x="2638425" y="3109913"/>
          <p14:tracePt t="122494" x="2657475" y="3135313"/>
          <p14:tracePt t="122501" x="2670175" y="3154363"/>
          <p14:tracePt t="122507" x="2689225" y="3179763"/>
          <p14:tracePt t="122514" x="2720975" y="3198813"/>
          <p14:tracePt t="122522" x="2733675" y="3211513"/>
          <p14:tracePt t="122528" x="2771775" y="3225800"/>
          <p14:tracePt t="122535" x="2784475" y="3244850"/>
          <p14:tracePt t="122541" x="2822575" y="3257550"/>
          <p14:tracePt t="122549" x="2860675" y="3263900"/>
          <p14:tracePt t="122555" x="2892425" y="3276600"/>
          <p14:tracePt t="122563" x="2936875" y="3282950"/>
          <p14:tracePt t="122569" x="2968625" y="3282950"/>
          <p14:tracePt t="122576" x="3001963" y="3282950"/>
          <p14:tracePt t="122583" x="3040063" y="3270250"/>
          <p14:tracePt t="122589" x="3071813" y="3263900"/>
          <p14:tracePt t="122596" x="3109913" y="3251200"/>
          <p14:tracePt t="122603" x="3148013" y="3232150"/>
          <p14:tracePt t="122611" x="3173413" y="3219450"/>
          <p14:tracePt t="122616" x="3198813" y="3198813"/>
          <p14:tracePt t="122624" x="3217863" y="3192463"/>
          <p14:tracePt t="122630" x="3236913" y="3173413"/>
          <p14:tracePt t="122638" x="3249613" y="3160713"/>
          <p14:tracePt t="122644" x="3262313" y="3141663"/>
          <p14:tracePt t="122650" x="3268663" y="3135313"/>
          <p14:tracePt t="122657" x="3281363" y="3135313"/>
          <p14:tracePt t="122663" x="3281363" y="3128963"/>
          <p14:tracePt t="122671" x="3281363" y="3122613"/>
          <p14:tracePt t="122698" x="3281363" y="3116263"/>
          <p14:tracePt t="122882" x="3287713" y="3116263"/>
          <p14:tracePt t="123228" x="3236913" y="3090863"/>
          <p14:tracePt t="123235" x="3148013" y="3040063"/>
          <p14:tracePt t="123243" x="2995613" y="2951163"/>
          <p14:tracePt t="123249" x="2905125" y="2874963"/>
          <p14:tracePt t="123256" x="2816225" y="2778125"/>
          <p14:tracePt t="123263" x="2733675" y="2663825"/>
          <p14:tracePt t="123270" x="2676525" y="2562225"/>
          <p14:tracePt t="123277" x="2632075" y="2486025"/>
          <p14:tracePt t="123282" x="2606675" y="2409825"/>
          <p14:tracePt t="123290" x="2562225" y="2306638"/>
          <p14:tracePt t="123296" x="2536825" y="2230438"/>
          <p14:tracePt t="123303" x="2503488" y="2173288"/>
          <p14:tracePt t="123312" x="2471738" y="2109788"/>
          <p14:tracePt t="123317" x="2427288" y="2027238"/>
          <p14:tracePt t="123323" x="2395538" y="1970088"/>
          <p14:tracePt t="123330" x="2357438" y="1931988"/>
          <p14:tracePt t="123337" x="2312988" y="1892300"/>
          <p14:tracePt t="123344" x="2287588" y="1860550"/>
          <p14:tracePt t="123351" x="2236788" y="1828800"/>
          <p14:tracePt t="123359" x="2173288" y="1803400"/>
          <p14:tracePt t="123365" x="2103438" y="1784350"/>
          <p14:tracePt t="123372" x="2006600" y="1784350"/>
          <p14:tracePt t="123379" x="1936750" y="1784350"/>
          <p14:tracePt t="123385" x="1822450" y="1784350"/>
          <p14:tracePt t="123391" x="1682750" y="1797050"/>
          <p14:tracePt t="123398" x="1541463" y="1816100"/>
          <p14:tracePt t="123405" x="1446213" y="1835150"/>
          <p14:tracePt t="123412" x="1350963" y="1847850"/>
          <p14:tracePt t="123419" x="1262063" y="1866900"/>
          <p14:tracePt t="123427" x="1198563" y="1873250"/>
          <p14:tracePt t="123432" x="1154113" y="1879600"/>
          <p14:tracePt t="123439" x="1089025" y="1898650"/>
          <p14:tracePt t="123446" x="1038225" y="1924050"/>
          <p14:tracePt t="123452" x="974725" y="1938338"/>
          <p14:tracePt t="123461" x="885825" y="1976438"/>
          <p14:tracePt t="123466" x="822325" y="2001838"/>
          <p14:tracePt t="123473" x="720725" y="2033588"/>
          <p14:tracePt t="123480" x="611188" y="2084388"/>
          <p14:tracePt t="123487" x="522288" y="2128838"/>
          <p14:tracePt t="123494" x="433388" y="2179638"/>
          <p14:tracePt t="123500" x="344488" y="2224088"/>
          <p14:tracePt t="123507" x="255588" y="2274888"/>
          <p14:tracePt t="123514" x="152400" y="2332038"/>
          <p14:tracePt t="123520" x="63500" y="2397125"/>
          <p14:tracePt t="123711" x="127000" y="3225800"/>
          <p14:tracePt t="123718" x="222250" y="3251200"/>
          <p14:tracePt t="123725" x="344488" y="3276600"/>
          <p14:tracePt t="123731" x="490538" y="3295650"/>
          <p14:tracePt t="123738" x="636588" y="3327400"/>
          <p14:tracePt t="123746" x="746125" y="3340100"/>
          <p14:tracePt t="123752" x="847725" y="3346450"/>
          <p14:tracePt t="123760" x="955675" y="3359150"/>
          <p14:tracePt t="123765" x="1038225" y="3365500"/>
          <p14:tracePt t="123772" x="1133475" y="3371850"/>
          <p14:tracePt t="123779" x="1223963" y="3390900"/>
          <p14:tracePt t="123786" x="1331913" y="3397250"/>
          <p14:tracePt t="123794" x="1458913" y="3397250"/>
          <p14:tracePt t="123799" x="1619250" y="3409950"/>
          <p14:tracePt t="123807" x="1714500" y="3409950"/>
          <p14:tracePt t="123813" x="1885950" y="3409950"/>
          <p14:tracePt t="123820" x="1993900" y="3409950"/>
          <p14:tracePt t="123829" x="2103438" y="3397250"/>
          <p14:tracePt t="123834" x="2217738" y="3390900"/>
          <p14:tracePt t="123841" x="2312988" y="3384550"/>
          <p14:tracePt t="123847" x="2395538" y="3384550"/>
          <p14:tracePt t="123854" x="2503488" y="3371850"/>
          <p14:tracePt t="123861" x="2587625" y="3371850"/>
          <p14:tracePt t="123868" x="2701925" y="3365500"/>
          <p14:tracePt t="123875" x="2835275" y="3352800"/>
          <p14:tracePt t="123882" x="2911475" y="3346450"/>
          <p14:tracePt t="123889" x="2989263" y="3340100"/>
          <p14:tracePt t="123895" x="3065463" y="3321050"/>
          <p14:tracePt t="123902" x="3116263" y="3314700"/>
          <p14:tracePt t="123910" x="3154363" y="3295650"/>
          <p14:tracePt t="123915" x="3198813" y="3289300"/>
          <p14:tracePt t="123922" x="3236913" y="3276600"/>
          <p14:tracePt t="123929" x="3268663" y="3263900"/>
          <p14:tracePt t="123935" x="3294063" y="3251200"/>
          <p14:tracePt t="123944" x="3313113" y="3232150"/>
          <p14:tracePt t="123950" x="3332163" y="3219450"/>
          <p14:tracePt t="123956" x="3344863" y="3198813"/>
          <p14:tracePt t="123963" x="3357563" y="3186113"/>
          <p14:tracePt t="123970" x="3357563" y="3179763"/>
          <p14:tracePt t="123979" x="3370263" y="3167063"/>
          <p14:tracePt t="123984" x="3370263" y="3154363"/>
          <p14:tracePt t="123997" x="3370263" y="3148013"/>
          <p14:tracePt t="124003" x="3370263" y="3141663"/>
          <p14:tracePt t="124012" x="3370263" y="3128963"/>
          <p14:tracePt t="124017" x="3357563" y="3090863"/>
          <p14:tracePt t="124024" x="3344863" y="3046413"/>
          <p14:tracePt t="124031" x="3319463" y="2982913"/>
          <p14:tracePt t="124037" x="3281363" y="2894013"/>
          <p14:tracePt t="124045" x="3255963" y="2805113"/>
          <p14:tracePt t="124051" x="3243263" y="2708275"/>
          <p14:tracePt t="124058" x="3230563" y="2613025"/>
          <p14:tracePt t="124065" x="3230563" y="2568575"/>
          <p14:tracePt t="124072" x="3230563" y="2517775"/>
          <p14:tracePt t="124079" x="3224213" y="2473325"/>
          <p14:tracePt t="124086" x="3224213" y="2428875"/>
          <p14:tracePt t="124094" x="3211513" y="2384425"/>
          <p14:tracePt t="124099" x="3192463" y="2325688"/>
          <p14:tracePt t="124106" x="3173413" y="2281238"/>
          <p14:tracePt t="124113" x="3128963" y="2224088"/>
          <p14:tracePt t="124120" x="3059113" y="2141538"/>
          <p14:tracePt t="124127" x="2962275" y="2065338"/>
          <p14:tracePt t="124132" x="2835275" y="1995488"/>
          <p14:tracePt t="124140" x="2740025" y="1957388"/>
          <p14:tracePt t="124147" x="2644775" y="1911350"/>
          <p14:tracePt t="124154" x="2517775" y="1873250"/>
          <p14:tracePt t="124161" x="2439988" y="1860550"/>
          <p14:tracePt t="124167" x="2344738" y="1841500"/>
          <p14:tracePt t="124173" x="2224088" y="1822450"/>
          <p14:tracePt t="124180" x="2122488" y="1822450"/>
          <p14:tracePt t="124187" x="1974850" y="1822450"/>
          <p14:tracePt t="124195" x="1879600" y="1822450"/>
          <p14:tracePt t="124200" x="1771650" y="1822450"/>
          <p14:tracePt t="124208" x="1657350" y="1835150"/>
          <p14:tracePt t="124214" x="1573213" y="1835150"/>
          <p14:tracePt t="124222" x="1516063" y="1841500"/>
          <p14:tracePt t="124229" x="1465263" y="1841500"/>
          <p14:tracePt t="124235" x="1439863" y="1847850"/>
          <p14:tracePt t="124244" x="1389063" y="1847850"/>
          <p14:tracePt t="124248" x="1331913" y="1860550"/>
          <p14:tracePt t="124255" x="1255713" y="1885950"/>
          <p14:tracePt t="124262" x="1185863" y="1905000"/>
          <p14:tracePt t="124269" x="1101725" y="1944688"/>
          <p14:tracePt t="124277" x="1012825" y="1995488"/>
          <p14:tracePt t="124282" x="942975" y="2020888"/>
          <p14:tracePt t="124290" x="866775" y="2065338"/>
          <p14:tracePt t="124296" x="796925" y="2103438"/>
          <p14:tracePt t="124303" x="739775" y="2147888"/>
          <p14:tracePt t="124311" x="688975" y="2179638"/>
          <p14:tracePt t="124316" x="642938" y="2211388"/>
          <p14:tracePt t="124323" x="592138" y="2243138"/>
          <p14:tracePt t="124330" x="554038" y="2274888"/>
          <p14:tracePt t="124337" x="496888" y="2325688"/>
          <p14:tracePt t="124344" x="458788" y="2359025"/>
          <p14:tracePt t="124351" x="427038" y="2397125"/>
          <p14:tracePt t="124357" x="388938" y="2435225"/>
          <p14:tracePt t="124364" x="357188" y="2460625"/>
          <p14:tracePt t="124371" x="338138" y="2498725"/>
          <p14:tracePt t="124379" x="312738" y="2536825"/>
          <p14:tracePt t="124384" x="293688" y="2562225"/>
          <p14:tracePt t="124394" x="280988" y="2600325"/>
          <p14:tracePt t="124399" x="268288" y="2619375"/>
          <p14:tracePt t="124405" x="268288" y="2651125"/>
          <p14:tracePt t="124412" x="261938" y="2663825"/>
          <p14:tracePt t="124419" x="261938" y="2689225"/>
          <p14:tracePt t="124427" x="261938" y="2714625"/>
          <p14:tracePt t="124432" x="268288" y="2733675"/>
          <p14:tracePt t="124440" x="280988" y="2759075"/>
          <p14:tracePt t="124445" x="300038" y="2784475"/>
          <p14:tracePt t="124452" x="325438" y="2811463"/>
          <p14:tracePt t="124461" x="363538" y="2843213"/>
          <p14:tracePt t="124466" x="427038" y="2894013"/>
          <p14:tracePt t="124473" x="528638" y="2951163"/>
          <p14:tracePt t="124479" x="630238" y="2995613"/>
          <p14:tracePt t="124487" x="727075" y="3040063"/>
          <p14:tracePt t="124495" x="860425" y="3103563"/>
          <p14:tracePt t="124500" x="1000125" y="3167063"/>
          <p14:tracePt t="124507" x="1139825" y="3232150"/>
          <p14:tracePt t="124514" x="1293813" y="3321050"/>
          <p14:tracePt t="124520" x="1389063" y="3371850"/>
          <p14:tracePt t="124529" x="1484313" y="3416300"/>
          <p14:tracePt t="124534" x="1585913" y="3460750"/>
          <p14:tracePt t="124544" x="1701800" y="3505200"/>
          <p14:tracePt t="124548" x="1797050" y="3543300"/>
          <p14:tracePt t="124555" x="1892300" y="3575050"/>
          <p14:tracePt t="124563" x="1993900" y="3600450"/>
          <p14:tracePt t="124568" x="2090738" y="3638550"/>
          <p14:tracePt t="124577" x="2185988" y="3665538"/>
          <p14:tracePt t="124581" x="2262188" y="3671888"/>
          <p14:tracePt t="124588" x="2306638" y="3684588"/>
          <p14:tracePt t="124595" x="2351088" y="3690938"/>
          <p14:tracePt t="124602" x="2376488" y="3697288"/>
          <p14:tracePt t="124611" x="2395538" y="3697288"/>
          <p14:tracePt t="124616" x="2401888" y="3697288"/>
          <p14:tracePt t="124629" x="2408238" y="3697288"/>
          <p14:tracePt t="124664" x="2408238" y="3690938"/>
          <p14:tracePt t="125221" x="2452688" y="3659188"/>
          <p14:tracePt t="125228" x="2524125" y="3600450"/>
          <p14:tracePt t="125234" x="2632075" y="3511550"/>
          <p14:tracePt t="125241" x="2701925" y="3441700"/>
          <p14:tracePt t="125248" x="2771775" y="3371850"/>
          <p14:tracePt t="125255" x="2860675" y="3295650"/>
          <p14:tracePt t="125262" x="2911475" y="3257550"/>
          <p14:tracePt t="125269" x="2949575" y="3225800"/>
          <p14:tracePt t="125277" x="2976563" y="3205163"/>
          <p14:tracePt t="125282" x="3008313" y="3173413"/>
          <p14:tracePt t="125289" x="3027363" y="3154363"/>
          <p14:tracePt t="125296" x="3046413" y="3135313"/>
          <p14:tracePt t="125302" x="3052763" y="3135313"/>
          <p14:tracePt t="125311" x="3065463" y="3122613"/>
          <p14:tracePt t="125316" x="3084513" y="3116263"/>
          <p14:tracePt t="125323" x="3090863" y="3103563"/>
          <p14:tracePt t="125330" x="3109913" y="3103563"/>
          <p14:tracePt t="125337" x="3116263" y="3103563"/>
          <p14:tracePt t="125344" x="3128963" y="3103563"/>
          <p14:tracePt t="125350" x="3141663" y="3103563"/>
          <p14:tracePt t="125357" x="3160713" y="3103563"/>
          <p14:tracePt t="125364" x="3179763" y="3109913"/>
          <p14:tracePt t="125370" x="3198813" y="3116263"/>
          <p14:tracePt t="125378" x="3211513" y="3128963"/>
          <p14:tracePt t="125384" x="3224213" y="3135313"/>
          <p14:tracePt t="125391" x="3243263" y="3148013"/>
          <p14:tracePt t="125398" x="3255963" y="3160713"/>
          <p14:tracePt t="125405" x="3268663" y="3179763"/>
          <p14:tracePt t="125413" x="3275013" y="3198813"/>
          <p14:tracePt t="125418" x="3275013" y="3205163"/>
          <p14:tracePt t="125427" x="3281363" y="3225800"/>
          <p14:tracePt t="125432" x="3294063" y="3244850"/>
          <p14:tracePt t="125439" x="3294063" y="3257550"/>
          <p14:tracePt t="125445" x="3300413" y="3270250"/>
          <p14:tracePt t="125452" x="3306763" y="3295650"/>
          <p14:tracePt t="125460" x="3313113" y="3333750"/>
          <p14:tracePt t="125465" x="3313113" y="3352800"/>
          <p14:tracePt t="125473" x="3319463" y="3378200"/>
          <p14:tracePt t="125479" x="3319463" y="3409950"/>
          <p14:tracePt t="125486" x="3319463" y="3429000"/>
          <p14:tracePt t="125495" x="3319463" y="3454400"/>
          <p14:tracePt t="125500" x="3319463" y="3467100"/>
          <p14:tracePt t="125507" x="3319463" y="3486150"/>
          <p14:tracePt t="125513" x="3319463" y="3505200"/>
          <p14:tracePt t="125520" x="3319463" y="3511550"/>
          <p14:tracePt t="125528" x="3319463" y="3524250"/>
          <p14:tracePt t="125534" x="3319463" y="3530600"/>
          <p14:tracePt t="125547" x="3319463" y="3536950"/>
          <p14:tracePt t="125567" x="3319463" y="3543300"/>
          <p14:tracePt t="126323" x="3363913" y="3594100"/>
          <p14:tracePt t="126330" x="3441700" y="3671888"/>
          <p14:tracePt t="126336" x="3511550" y="3779838"/>
          <p14:tracePt t="126344" x="3549650" y="3843338"/>
          <p14:tracePt t="126350" x="3587750" y="3913188"/>
          <p14:tracePt t="126357" x="3619500" y="3983038"/>
          <p14:tracePt t="126364" x="3644900" y="4027488"/>
          <p14:tracePt t="126370" x="3651250" y="4046538"/>
          <p14:tracePt t="126379" x="3651250" y="4059238"/>
          <p14:tracePt t="126384" x="3657600" y="4073525"/>
          <p14:tracePt t="126391" x="3657600" y="4092575"/>
          <p14:tracePt t="126398" x="3663950" y="4098925"/>
          <p14:tracePt t="126405" x="3670300" y="4098925"/>
          <p14:tracePt t="126419" x="3670300" y="4105275"/>
          <p14:tracePt t="126432" x="3670300" y="4111625"/>
          <p14:tracePt t="126466" x="3670300" y="4117975"/>
          <p14:tracePt t="126487" x="3670300" y="4124325"/>
          <p14:tracePt t="127480" x="3657600" y="4124325"/>
          <p14:tracePt t="127486" x="3625850" y="4124325"/>
          <p14:tracePt t="127493" x="3594100" y="4124325"/>
          <p14:tracePt t="127499" x="3562350" y="4124325"/>
          <p14:tracePt t="127506" x="3524250" y="4130675"/>
          <p14:tracePt t="127513" x="3479800" y="4137025"/>
          <p14:tracePt t="127520" x="3448050" y="4149725"/>
          <p14:tracePt t="127528" x="3414713" y="4168775"/>
          <p14:tracePt t="127533" x="3382963" y="4194175"/>
          <p14:tracePt t="127540" x="3351213" y="4206875"/>
          <p14:tracePt t="127547" x="3338513" y="4219575"/>
          <p14:tracePt t="127554" x="3332163" y="4225925"/>
          <p14:tracePt t="127561" x="3313113" y="4238625"/>
          <p14:tracePt t="127569" x="3306763" y="4244975"/>
          <p14:tracePt t="127576" x="3300413" y="4244975"/>
          <p14:tracePt t="127582" x="3294063" y="4257675"/>
          <p14:tracePt t="127588" x="3281363" y="4264025"/>
          <p14:tracePt t="127622" x="3275013" y="4264025"/>
          <p14:tracePt t="127635" x="3268663" y="4264025"/>
          <p14:tracePt t="127650" x="3262313" y="4264025"/>
          <p14:tracePt t="127690" x="3255963" y="4264025"/>
          <p14:tracePt t="127703" x="3255963" y="4257675"/>
          <p14:tracePt t="127718" x="3255963" y="4251325"/>
          <p14:tracePt t="127724" x="3249613" y="4251325"/>
          <p14:tracePt t="127759" x="3249613" y="4244975"/>
          <p14:tracePt t="127778" x="3249613" y="4238625"/>
          <p14:tracePt t="127806" x="3243263" y="4232275"/>
          <p14:tracePt t="127833" x="3243263" y="4225925"/>
          <p14:tracePt t="127840" x="3236913" y="4225925"/>
          <p14:tracePt t="127846" x="3236913" y="4219575"/>
          <p14:tracePt t="127860" x="3230563" y="4219575"/>
          <p14:tracePt t="127880" x="3230563" y="4213225"/>
          <p14:tracePt t="127894" x="3217863" y="4206875"/>
          <p14:tracePt t="127901" x="3211513" y="4200525"/>
          <p14:tracePt t="127910" x="3205163" y="4200525"/>
          <p14:tracePt t="127915" x="3192463" y="4200525"/>
          <p14:tracePt t="127921" x="3192463" y="4194175"/>
          <p14:tracePt t="127928" x="3186113" y="4187825"/>
          <p14:tracePt t="127935" x="3179763" y="4187825"/>
          <p14:tracePt t="127944" x="3173413" y="4181475"/>
          <p14:tracePt t="127955" x="3167063" y="4181475"/>
          <p14:tracePt t="127963" x="3160713" y="4181475"/>
          <p14:tracePt t="127969" x="3154363" y="4181475"/>
          <p14:tracePt t="127982" x="3154363" y="4175125"/>
          <p14:tracePt t="127990" x="3148013" y="4175125"/>
          <p14:tracePt t="128002" x="3141663" y="4168775"/>
          <p14:tracePt t="128132" x="3135313" y="4168775"/>
          <p14:tracePt t="128153" x="3128963" y="4168775"/>
          <p14:tracePt t="128167" x="3122613" y="4162425"/>
          <p14:tracePt t="128187" x="3116263" y="4162425"/>
          <p14:tracePt t="128193" x="3109913" y="4162425"/>
          <p14:tracePt t="128207" x="3103563" y="4162425"/>
          <p14:tracePt t="128215" x="3103563" y="4156075"/>
          <p14:tracePt t="128220" x="3097213" y="4156075"/>
          <p14:tracePt t="128228" x="3090863" y="4156075"/>
          <p14:tracePt t="128247" x="3090863" y="4149725"/>
          <p14:tracePt t="128255" x="3078163" y="4149725"/>
          <p14:tracePt t="128269" x="3059113" y="4149725"/>
          <p14:tracePt t="128281" x="3052763" y="4143375"/>
          <p14:tracePt t="128289" x="3046413" y="4143375"/>
          <p14:tracePt t="128302" x="3033713" y="4137025"/>
          <p14:tracePt t="128310" x="3008313" y="4137025"/>
          <p14:tracePt t="128315" x="3001963" y="4130675"/>
          <p14:tracePt t="128322" x="2982913" y="4124325"/>
          <p14:tracePt t="128329" x="2962275" y="4111625"/>
          <p14:tracePt t="128335" x="2943225" y="4105275"/>
          <p14:tracePt t="128343" x="2936875" y="4105275"/>
          <p14:tracePt t="128357" x="2924175" y="4098925"/>
          <p14:tracePt t="128370" x="2917825" y="4092575"/>
          <p14:tracePt t="128378" x="2911475" y="4092575"/>
          <p14:tracePt t="128383" x="2911475" y="4086225"/>
          <p14:tracePt t="128418" x="2905125" y="4086225"/>
          <p14:tracePt t="128520" x="2911475" y="4086225"/>
          <p14:tracePt t="128527" x="2930525" y="4086225"/>
          <p14:tracePt t="128533" x="2949575" y="4092575"/>
          <p14:tracePt t="128540" x="2962275" y="4092575"/>
          <p14:tracePt t="128547" x="2989263" y="4092575"/>
          <p14:tracePt t="128554" x="3014663" y="4098925"/>
          <p14:tracePt t="128561" x="3033713" y="4098925"/>
          <p14:tracePt t="128568" x="3052763" y="4098925"/>
          <p14:tracePt t="128574" x="3078163" y="4098925"/>
          <p14:tracePt t="128581" x="3103563" y="4098925"/>
          <p14:tracePt t="128588" x="3135313" y="4098925"/>
          <p14:tracePt t="128595" x="3154363" y="4098925"/>
          <p14:tracePt t="128601" x="3167063" y="4098925"/>
          <p14:tracePt t="128610" x="3186113" y="4098925"/>
          <p14:tracePt t="128615" x="3192463" y="4098925"/>
          <p14:tracePt t="128621" x="3211513" y="4098925"/>
          <p14:tracePt t="128628" x="3224213" y="4098925"/>
          <p14:tracePt t="128635" x="3230563" y="4098925"/>
          <p14:tracePt t="128650" x="3236913" y="4098925"/>
          <p14:tracePt t="128662" x="3243263" y="4098925"/>
          <p14:tracePt t="128678" x="3249613" y="4098925"/>
          <p14:tracePt t="128697" x="3255963" y="4098925"/>
          <p14:tracePt t="128710" x="3262313" y="4098925"/>
          <p14:tracePt t="128765" x="3255963" y="4098925"/>
          <p14:tracePt t="128778" x="3243263" y="4105275"/>
          <p14:tracePt t="128785" x="3217863" y="4105275"/>
          <p14:tracePt t="128793" x="3205163" y="4111625"/>
          <p14:tracePt t="128798" x="3179763" y="4111625"/>
          <p14:tracePt t="128805" x="3167063" y="4111625"/>
          <p14:tracePt t="128812" x="3154363" y="4111625"/>
          <p14:tracePt t="128819" x="3135313" y="4111625"/>
          <p14:tracePt t="128827" x="3116263" y="4111625"/>
          <p14:tracePt t="128833" x="3109913" y="4111625"/>
          <p14:tracePt t="128840" x="3097213" y="4111625"/>
          <p14:tracePt t="128846" x="3084513" y="4111625"/>
          <p14:tracePt t="128853" x="3078163" y="4111625"/>
          <p14:tracePt t="128861" x="3065463" y="4111625"/>
          <p14:tracePt t="128866" x="3059113" y="4111625"/>
          <p14:tracePt t="128873" x="3052763" y="4111625"/>
          <p14:tracePt t="128880" x="3046413" y="4111625"/>
          <p14:tracePt t="128887" x="3040063" y="4111625"/>
          <p14:tracePt t="128907" x="3033713" y="4111625"/>
          <p14:tracePt t="128921" x="3027363" y="4111625"/>
          <p14:tracePt t="128944" x="3027363" y="4105275"/>
          <p14:tracePt t="128982" x="3033713" y="4105275"/>
          <p14:tracePt t="128989" x="3046413" y="4105275"/>
          <p14:tracePt t="128996" x="3071813" y="4105275"/>
          <p14:tracePt t="129002" x="3097213" y="4105275"/>
          <p14:tracePt t="129010" x="3116263" y="4105275"/>
          <p14:tracePt t="129016" x="3128963" y="4098925"/>
          <p14:tracePt t="129023" x="3148013" y="4098925"/>
          <p14:tracePt t="129029" x="3167063" y="4098925"/>
          <p14:tracePt t="129037" x="3173413" y="4098925"/>
          <p14:tracePt t="129044" x="3186113" y="4092575"/>
          <p14:tracePt t="129050" x="3192463" y="4092575"/>
          <p14:tracePt t="129064" x="3198813" y="4092575"/>
          <p14:tracePt t="129070" x="3205163" y="4086225"/>
          <p14:tracePt t="129078" x="3211513" y="4086225"/>
          <p14:tracePt t="129139" x="3198813" y="4086225"/>
          <p14:tracePt t="129146" x="3192463" y="4086225"/>
          <p14:tracePt t="129152" x="3186113" y="4092575"/>
          <p14:tracePt t="129160" x="3173413" y="4092575"/>
          <p14:tracePt t="129166" x="3154363" y="4098925"/>
          <p14:tracePt t="129172" x="3141663" y="4111625"/>
          <p14:tracePt t="129179" x="3128963" y="4111625"/>
          <p14:tracePt t="129186" x="3109913" y="4117975"/>
          <p14:tracePt t="129194" x="3097213" y="4117975"/>
          <p14:tracePt t="129200" x="3078163" y="4124325"/>
          <p14:tracePt t="129206" x="3059113" y="4124325"/>
          <p14:tracePt t="129213" x="3046413" y="4130675"/>
          <p14:tracePt t="129228" x="3040063" y="4130675"/>
          <p14:tracePt t="129234" x="3033713" y="4130675"/>
          <p14:tracePt t="129254" x="3027363" y="4130675"/>
          <p14:tracePt t="129268" x="3021013" y="4130675"/>
          <p14:tracePt t="129322" x="3027363" y="4130675"/>
          <p14:tracePt t="129329" x="3046413" y="4130675"/>
          <p14:tracePt t="129336" x="3059113" y="4130675"/>
          <p14:tracePt t="129344" x="3065463" y="4130675"/>
          <p14:tracePt t="129349" x="3084513" y="4130675"/>
          <p14:tracePt t="129356" x="3109913" y="4130675"/>
          <p14:tracePt t="129362" x="3122613" y="4124325"/>
          <p14:tracePt t="129369" x="3128963" y="4117975"/>
          <p14:tracePt t="129377" x="3154363" y="4117975"/>
          <p14:tracePt t="129383" x="3173413" y="4111625"/>
          <p14:tracePt t="129397" x="3179763" y="4105275"/>
          <p14:tracePt t="129410" x="3186113" y="4105275"/>
          <p14:tracePt t="129430" x="3192463" y="4105275"/>
          <p14:tracePt t="129479" x="3186113" y="4105275"/>
          <p14:tracePt t="129485" x="3167063" y="4105275"/>
          <p14:tracePt t="129494" x="3154363" y="4105275"/>
          <p14:tracePt t="129499" x="3135313" y="4111625"/>
          <p14:tracePt t="129506" x="3109913" y="4111625"/>
          <p14:tracePt t="129513" x="3097213" y="4117975"/>
          <p14:tracePt t="129520" x="3084513" y="4117975"/>
          <p14:tracePt t="129528" x="3059113" y="4124325"/>
          <p14:tracePt t="129534" x="3040063" y="4124325"/>
          <p14:tracePt t="129541" x="3027363" y="4124325"/>
          <p14:tracePt t="129547" x="3021013" y="4130675"/>
          <p14:tracePt t="129554" x="3001963" y="4130675"/>
          <p14:tracePt t="129567" x="2995613" y="4130675"/>
          <p14:tracePt t="129576" x="2989263" y="4130675"/>
          <p14:tracePt t="129594" x="2982913" y="4130675"/>
          <p14:tracePt t="129610" x="2976563" y="4130675"/>
          <p14:tracePt t="129669" x="2989263" y="4130675"/>
          <p14:tracePt t="129676" x="3008313" y="4130675"/>
          <p14:tracePt t="129683" x="3033713" y="4130675"/>
          <p14:tracePt t="129690" x="3065463" y="4124325"/>
          <p14:tracePt t="129696" x="3090863" y="4124325"/>
          <p14:tracePt t="129703" x="3116263" y="4124325"/>
          <p14:tracePt t="129710" x="3141663" y="4117975"/>
          <p14:tracePt t="129717" x="3154363" y="4117975"/>
          <p14:tracePt t="129724" x="3179763" y="4117975"/>
          <p14:tracePt t="129730" x="3198813" y="4117975"/>
          <p14:tracePt t="129738" x="3205163" y="4111625"/>
          <p14:tracePt t="129744" x="3217863" y="4111625"/>
          <p14:tracePt t="129750" x="3230563" y="4111625"/>
          <p14:tracePt t="129764" x="3236913" y="4111625"/>
          <p14:tracePt t="129786" x="3243263" y="4111625"/>
          <p14:tracePt t="129840" x="3236913" y="4111625"/>
          <p14:tracePt t="129846" x="3230563" y="4111625"/>
          <p14:tracePt t="129852" x="3205163" y="4111625"/>
          <p14:tracePt t="129861" x="3179763" y="4111625"/>
          <p14:tracePt t="129867" x="3154363" y="4111625"/>
          <p14:tracePt t="129873" x="3141663" y="4111625"/>
          <p14:tracePt t="129880" x="3109913" y="4111625"/>
          <p14:tracePt t="129887" x="3084513" y="4111625"/>
          <p14:tracePt t="129894" x="3065463" y="4111625"/>
          <p14:tracePt t="129900" x="3059113" y="4111625"/>
          <p14:tracePt t="129909" x="3046413" y="4111625"/>
          <p14:tracePt t="129914" x="3040063" y="4111625"/>
          <p14:tracePt t="129928" x="3033713" y="4111625"/>
          <p14:tracePt t="129943" x="3021013" y="4111625"/>
          <p14:tracePt t="130023" x="3027363" y="4111625"/>
          <p14:tracePt t="130030" x="3033713" y="4111625"/>
          <p14:tracePt t="130037" x="3046413" y="4111625"/>
          <p14:tracePt t="130043" x="3065463" y="4111625"/>
          <p14:tracePt t="130050" x="3078163" y="4111625"/>
          <p14:tracePt t="130056" x="3103563" y="4111625"/>
          <p14:tracePt t="130064" x="3122613" y="4111625"/>
          <p14:tracePt t="130070" x="3141663" y="4111625"/>
          <p14:tracePt t="130078" x="3154363" y="4111625"/>
          <p14:tracePt t="130083" x="3167063" y="4111625"/>
          <p14:tracePt t="130104" x="3173413" y="4111625"/>
          <p14:tracePt t="130111" x="3179763" y="4111625"/>
          <p14:tracePt t="130119" x="3186113" y="4111625"/>
          <p14:tracePt t="130165" x="3173413" y="4111625"/>
          <p14:tracePt t="130172" x="3148013" y="4111625"/>
          <p14:tracePt t="130179" x="3135313" y="4117975"/>
          <p14:tracePt t="130186" x="3116263" y="4124325"/>
          <p14:tracePt t="130194" x="3090863" y="4124325"/>
          <p14:tracePt t="130199" x="3071813" y="4130675"/>
          <p14:tracePt t="130207" x="3052763" y="4137025"/>
          <p14:tracePt t="130213" x="3033713" y="4137025"/>
          <p14:tracePt t="130220" x="3021013" y="4137025"/>
          <p14:tracePt t="130227" x="3021013" y="4143375"/>
          <p14:tracePt t="130233" x="3008313" y="4143375"/>
          <p14:tracePt t="130248" x="3001963" y="4143375"/>
          <p14:tracePt t="130261" x="2995613" y="4143375"/>
          <p14:tracePt t="130275" x="2989263" y="4143375"/>
          <p14:tracePt t="130288" x="2982913" y="4143375"/>
          <p14:tracePt t="130329" x="2976563" y="4143375"/>
          <p14:tracePt t="130989" x="2982913" y="4143375"/>
          <p14:tracePt t="130995" x="2995613" y="4143375"/>
          <p14:tracePt t="131002" x="2995613" y="4137025"/>
          <p14:tracePt t="131010" x="3008313" y="4137025"/>
          <p14:tracePt t="131015" x="3014663" y="4137025"/>
          <p14:tracePt t="131022" x="3021013" y="4137025"/>
          <p14:tracePt t="131029" x="3027363" y="4137025"/>
          <p14:tracePt t="131036" x="3033713" y="4137025"/>
          <p14:tracePt t="131044" x="3040063" y="4137025"/>
          <p14:tracePt t="131050" x="3046413" y="4137025"/>
          <p14:tracePt t="131070" x="3052763" y="4137025"/>
          <p14:tracePt t="131084" x="3059113" y="4137025"/>
          <p14:tracePt t="131097" x="3065463" y="4137025"/>
          <p14:tracePt t="131900" x="3090863" y="4137025"/>
          <p14:tracePt t="131907" x="3109913" y="4137025"/>
          <p14:tracePt t="131913" x="3122613" y="4137025"/>
          <p14:tracePt t="131920" x="3141663" y="4137025"/>
          <p14:tracePt t="131928" x="3167063" y="4137025"/>
          <p14:tracePt t="131934" x="3179763" y="4137025"/>
          <p14:tracePt t="131940" x="3198813" y="4143375"/>
          <p14:tracePt t="131948" x="3217863" y="4143375"/>
          <p14:tracePt t="131955" x="3230563" y="4143375"/>
          <p14:tracePt t="131962" x="3243263" y="4149725"/>
          <p14:tracePt t="131968" x="3262313" y="4156075"/>
          <p14:tracePt t="131977" x="3268663" y="4162425"/>
          <p14:tracePt t="131981" x="3287713" y="4162425"/>
          <p14:tracePt t="131988" x="3300413" y="4168775"/>
          <p14:tracePt t="131995" x="3319463" y="4175125"/>
          <p14:tracePt t="132010" x="3325813" y="4181475"/>
          <p14:tracePt t="132022" x="3332163" y="4181475"/>
          <p14:tracePt t="132029" x="3338513" y="4187825"/>
          <p14:tracePt t="132044" x="3344863" y="4187825"/>
          <p14:tracePt t="132056" x="3344863" y="4194175"/>
          <p14:tracePt t="132063" x="3351213" y="4194175"/>
          <p14:tracePt t="132077" x="3357563" y="4194175"/>
          <p14:tracePt t="132084" x="3357563" y="4200525"/>
          <p14:tracePt t="132104" x="3357563" y="4206875"/>
          <p14:tracePt t="132119" x="3357563" y="4213225"/>
          <p14:tracePt t="132138" x="3357563" y="4219575"/>
          <p14:tracePt t="132144" x="3351213" y="4232275"/>
          <p14:tracePt t="132160" x="3344863" y="4238625"/>
          <p14:tracePt t="132166" x="3344863" y="4244975"/>
          <p14:tracePt t="132179" x="3338513" y="4257675"/>
          <p14:tracePt t="132186" x="3332163" y="4264025"/>
          <p14:tracePt t="132194" x="3325813" y="4270375"/>
          <p14:tracePt t="132199" x="3325813" y="4276725"/>
          <p14:tracePt t="132206" x="3319463" y="4283075"/>
          <p14:tracePt t="132212" x="3306763" y="4295775"/>
          <p14:tracePt t="132220" x="3300413" y="4302125"/>
          <p14:tracePt t="132227" x="3300413" y="4308475"/>
          <p14:tracePt t="132240" x="3294063" y="4314825"/>
          <p14:tracePt t="132246" x="3294063" y="4321175"/>
          <p14:tracePt t="132254" x="3281363" y="4327525"/>
          <p14:tracePt t="132276" x="3281363" y="4333875"/>
          <p14:tracePt t="132288" x="3281363" y="4340225"/>
          <p14:tracePt t="132294" x="3275013" y="4340225"/>
          <p14:tracePt t="132301" x="3268663" y="4340225"/>
          <p14:tracePt t="132343" x="3262313" y="4340225"/>
          <p14:tracePt t="132356" x="3249613" y="4340225"/>
          <p14:tracePt t="132362" x="3243263" y="4346575"/>
          <p14:tracePt t="132369" x="3230563" y="4346575"/>
          <p14:tracePt t="132377" x="3217863" y="4352925"/>
          <p14:tracePt t="132382" x="3205163" y="4352925"/>
          <p14:tracePt t="132390" x="3192463" y="4352925"/>
          <p14:tracePt t="132396" x="3179763" y="4352925"/>
          <p14:tracePt t="132403" x="3173413" y="4352925"/>
          <p14:tracePt t="132410" x="3160713" y="4352925"/>
          <p14:tracePt t="132417" x="3154363" y="4352925"/>
          <p14:tracePt t="132426" x="3148013" y="4352925"/>
          <p14:tracePt t="132430" x="3141663" y="4352925"/>
          <p14:tracePt t="132437" x="3135313" y="4352925"/>
          <p14:tracePt t="132444" x="3128963" y="4352925"/>
          <p14:tracePt t="132459" x="3122613" y="4352925"/>
          <p14:tracePt t="132472" x="3116263" y="4352925"/>
          <p14:tracePt t="132493" x="3109913" y="4352925"/>
          <p14:tracePt t="132507" x="3103563" y="4352925"/>
          <p14:tracePt t="132520" x="3103563" y="4365625"/>
          <p14:tracePt t="132527" x="3097213" y="4365625"/>
          <p14:tracePt t="132533" x="3090863" y="4378325"/>
          <p14:tracePt t="132540" x="3084513" y="4384675"/>
          <p14:tracePt t="132547" x="3084513" y="4391025"/>
          <p14:tracePt t="132554" x="3084513" y="4397375"/>
          <p14:tracePt t="132561" x="3078163" y="4410075"/>
          <p14:tracePt t="132568" x="3078163" y="4416425"/>
          <p14:tracePt t="132575" x="3078163" y="4429125"/>
          <p14:tracePt t="132581" x="3071813" y="4435475"/>
          <p14:tracePt t="132588" x="3071813" y="4448175"/>
          <p14:tracePt t="132595" x="3071813" y="4454525"/>
          <p14:tracePt t="132601" x="3071813" y="4460875"/>
          <p14:tracePt t="132609" x="3071813" y="4467225"/>
          <p14:tracePt t="132615" x="3071813" y="4473575"/>
          <p14:tracePt t="132635" x="3071813" y="4479925"/>
          <p14:tracePt t="132649" x="3071813" y="4486275"/>
          <p14:tracePt t="132662" x="3071813" y="4492625"/>
          <p14:tracePt t="132745" x="3071813" y="4498975"/>
          <p14:tracePt t="132833" x="3065463" y="4498975"/>
          <p14:tracePt t="133193" x="3014663" y="4532313"/>
          <p14:tracePt t="133200" x="2911475" y="4589463"/>
          <p14:tracePt t="133207" x="2847975" y="4621213"/>
          <p14:tracePt t="133213" x="2778125" y="4640263"/>
          <p14:tracePt t="133220" x="2720975" y="4672013"/>
          <p14:tracePt t="133228" x="2676525" y="4684713"/>
          <p14:tracePt t="133234" x="2651125" y="4697413"/>
          <p14:tracePt t="133243" x="2613025" y="4716463"/>
          <p14:tracePt t="133247" x="2574925" y="4735513"/>
          <p14:tracePt t="133254" x="2549525" y="4754563"/>
          <p14:tracePt t="133261" x="2503488" y="4779963"/>
          <p14:tracePt t="133268" x="2465388" y="4811713"/>
          <p14:tracePt t="133276" x="2427288" y="4830763"/>
          <p14:tracePt t="133281" x="2389188" y="4856163"/>
          <p14:tracePt t="133288" x="2363788" y="4875213"/>
          <p14:tracePt t="133295" x="2344738" y="4894263"/>
          <p14:tracePt t="133302" x="2325688" y="4906963"/>
          <p14:tracePt t="133310" x="2312988" y="4919663"/>
          <p14:tracePt t="133316" x="2293938" y="4933950"/>
          <p14:tracePt t="133322" x="2287588" y="4940300"/>
          <p14:tracePt t="133329" x="2281238" y="4953000"/>
          <p14:tracePt t="133336" x="2281238" y="4959350"/>
          <p14:tracePt t="133344" x="2268538" y="4965700"/>
          <p14:tracePt t="133350" x="2262188" y="4972050"/>
          <p14:tracePt t="133363" x="2262188" y="4984750"/>
          <p14:tracePt t="133377" x="2262188" y="4991100"/>
          <p14:tracePt t="133384" x="2262188" y="4997450"/>
          <p14:tracePt t="133397" x="2274888" y="5003800"/>
          <p14:tracePt t="133404" x="2281238" y="5016500"/>
          <p14:tracePt t="133411" x="2300288" y="5022850"/>
          <p14:tracePt t="133418" x="2319338" y="5029200"/>
          <p14:tracePt t="133426" x="2351088" y="5029200"/>
          <p14:tracePt t="133431" x="2382838" y="5035550"/>
          <p14:tracePt t="133438" x="2427288" y="5035550"/>
          <p14:tracePt t="133444" x="2484438" y="5035550"/>
          <p14:tracePt t="133451" x="2555875" y="5035550"/>
          <p14:tracePt t="133460" x="2632075" y="5022850"/>
          <p14:tracePt t="133465" x="2720975" y="5016500"/>
          <p14:tracePt t="133472" x="2784475" y="4997450"/>
          <p14:tracePt t="133479" x="2847975" y="4984750"/>
          <p14:tracePt t="133486" x="2892425" y="4978400"/>
          <p14:tracePt t="133493" x="2930525" y="4959350"/>
          <p14:tracePt t="133499" x="2955925" y="4946650"/>
          <p14:tracePt t="133506" x="2989263" y="4926013"/>
          <p14:tracePt t="133512" x="3001963" y="4913313"/>
          <p14:tracePt t="133520" x="3021013" y="4900613"/>
          <p14:tracePt t="133527" x="3046413" y="4881563"/>
          <p14:tracePt t="133533" x="3059113" y="4868863"/>
          <p14:tracePt t="133540" x="3084513" y="4856163"/>
          <p14:tracePt t="133547" x="3103563" y="4843463"/>
          <p14:tracePt t="133554" x="3116263" y="4824413"/>
          <p14:tracePt t="133561" x="3122613" y="4818063"/>
          <p14:tracePt t="133567" x="3122613" y="4811713"/>
          <p14:tracePt t="133577" x="3128963" y="4805363"/>
          <p14:tracePt t="133601" x="3128963" y="4799013"/>
          <p14:tracePt t="133609" x="3128963" y="4792663"/>
          <p14:tracePt t="133621" x="3109913" y="4786313"/>
          <p14:tracePt t="133628" x="3097213" y="4779963"/>
          <p14:tracePt t="133635" x="3065463" y="4779963"/>
          <p14:tracePt t="133643" x="3027363" y="4779963"/>
          <p14:tracePt t="133649" x="2962275" y="4779963"/>
          <p14:tracePt t="133656" x="2892425" y="4779963"/>
          <p14:tracePt t="133662" x="2816225" y="4799013"/>
          <p14:tracePt t="133669" x="2740025" y="4818063"/>
          <p14:tracePt t="133676" x="2670175" y="4830763"/>
          <p14:tracePt t="133683" x="2644775" y="4843463"/>
          <p14:tracePt t="133690" x="2619375" y="4856163"/>
          <p14:tracePt t="133697" x="2593975" y="4862513"/>
          <p14:tracePt t="133703" x="2581275" y="4875213"/>
          <p14:tracePt t="133711" x="2574925" y="4881563"/>
          <p14:tracePt t="133717" x="2562225" y="4894263"/>
          <p14:tracePt t="133725" x="2555875" y="4894263"/>
          <p14:tracePt t="133730" x="2549525" y="4906963"/>
          <p14:tracePt t="133737" x="2536825" y="4926013"/>
          <p14:tracePt t="133744" x="2530475" y="4926013"/>
          <p14:tracePt t="133751" x="2530475" y="4940300"/>
          <p14:tracePt t="133759" x="2524125" y="4953000"/>
          <p14:tracePt t="133771" x="2524125" y="4959350"/>
          <p14:tracePt t="133778" x="2524125" y="4965700"/>
          <p14:tracePt t="133785" x="2524125" y="4972050"/>
          <p14:tracePt t="133793" x="2530475" y="4978400"/>
          <p14:tracePt t="133799" x="2543175" y="4991100"/>
          <p14:tracePt t="133806" x="2549525" y="4997450"/>
          <p14:tracePt t="133812" x="2568575" y="5003800"/>
          <p14:tracePt t="133819" x="2587625" y="5010150"/>
          <p14:tracePt t="133827" x="2613025" y="5016500"/>
          <p14:tracePt t="133832" x="2638425" y="5022850"/>
          <p14:tracePt t="133839" x="2657475" y="5022850"/>
          <p14:tracePt t="133846" x="2689225" y="5022850"/>
          <p14:tracePt t="133853" x="2714625" y="5022850"/>
          <p14:tracePt t="133859" x="2740025" y="5022850"/>
          <p14:tracePt t="133867" x="2759075" y="5016500"/>
          <p14:tracePt t="133873" x="2765425" y="5016500"/>
          <p14:tracePt t="133880" x="2778125" y="5010150"/>
          <p14:tracePt t="133886" x="2790825" y="5003800"/>
          <p14:tracePt t="133900" x="2797175" y="4997450"/>
          <p14:tracePt t="133920" x="2803525" y="4991100"/>
          <p14:tracePt t="133943" x="2803525" y="4984750"/>
          <p14:tracePt t="133948" x="2803525" y="4978400"/>
          <p14:tracePt t="133962" x="2797175" y="4972050"/>
          <p14:tracePt t="133969" x="2797175" y="4965700"/>
          <p14:tracePt t="133977" x="2784475" y="4959350"/>
          <p14:tracePt t="133981" x="2771775" y="4959350"/>
          <p14:tracePt t="134003" x="2765425" y="4953000"/>
          <p14:tracePt t="134010" x="2759075" y="4953000"/>
          <p14:tracePt t="134022" x="2752725" y="4953000"/>
          <p14:tracePt t="134029" x="2746375" y="4953000"/>
          <p14:tracePt t="134050" x="2740025" y="4953000"/>
          <p14:tracePt t="134084" x="2740025" y="4946650"/>
          <p14:tracePt t="135042" x="2797175" y="4748213"/>
          <p14:tracePt t="135050" x="2873375" y="4525963"/>
          <p14:tracePt t="135059" x="2943225" y="4365625"/>
          <p14:tracePt t="135063" x="2982913" y="4289425"/>
          <p14:tracePt t="135070" x="3027363" y="4206875"/>
          <p14:tracePt t="135077" x="3059113" y="4149725"/>
          <p14:tracePt t="135084" x="3109913" y="4052888"/>
          <p14:tracePt t="135090" x="3167063" y="3944938"/>
          <p14:tracePt t="135097" x="3211513" y="3868738"/>
          <p14:tracePt t="135104" x="3255963" y="3792538"/>
          <p14:tracePt t="135111" x="3300413" y="3722688"/>
          <p14:tracePt t="135118" x="3332163" y="3646488"/>
          <p14:tracePt t="135126" x="3370263" y="3556000"/>
          <p14:tracePt t="135131" x="3402013" y="3486150"/>
          <p14:tracePt t="135138" x="3427413" y="3403600"/>
          <p14:tracePt t="135145" x="3448050" y="3314700"/>
          <p14:tracePt t="135152" x="3454400" y="3219450"/>
          <p14:tracePt t="135160" x="3460750" y="3109913"/>
          <p14:tracePt t="135166" x="3460750" y="3008313"/>
          <p14:tracePt t="135172" x="3460750" y="2900363"/>
          <p14:tracePt t="135179" x="3441700" y="2798763"/>
          <p14:tracePt t="135186" x="3414713" y="2670175"/>
          <p14:tracePt t="135193" x="3370263" y="2543175"/>
          <p14:tracePt t="135200" x="3325813" y="2422525"/>
          <p14:tracePt t="135206" x="3300413" y="2325688"/>
          <p14:tracePt t="135213" x="3255963" y="2249488"/>
          <p14:tracePt t="135220" x="3217863" y="2179638"/>
          <p14:tracePt t="135228" x="3179763" y="2103438"/>
          <p14:tracePt t="135233" x="3148013" y="2052638"/>
          <p14:tracePt t="135240" x="3090863" y="1982788"/>
          <p14:tracePt t="135247" x="3059113" y="1938338"/>
          <p14:tracePt t="135254" x="3001963" y="1885950"/>
          <p14:tracePt t="135262" x="2955925" y="1854200"/>
          <p14:tracePt t="135267" x="2892425" y="1809750"/>
          <p14:tracePt t="135276" x="2835275" y="1784350"/>
          <p14:tracePt t="135281" x="2803525" y="1771650"/>
          <p14:tracePt t="135288" x="2746375" y="1765300"/>
          <p14:tracePt t="135295" x="2701925" y="1758950"/>
          <p14:tracePt t="135301" x="2657475" y="1758950"/>
          <p14:tracePt t="135309" x="2644775" y="1758950"/>
          <p14:tracePt t="135315" x="2625725" y="1758950"/>
          <p14:tracePt t="135321" x="2606675" y="1758950"/>
          <p14:tracePt t="135328" x="2600325" y="1758950"/>
          <p14:tracePt t="135336" x="2587625" y="1765300"/>
          <p14:tracePt t="135819" x="2593975" y="1765300"/>
          <p14:tracePt t="135825" x="2606675" y="1765300"/>
          <p14:tracePt t="135832" x="2625725" y="1765300"/>
          <p14:tracePt t="135839" x="2638425" y="1758950"/>
          <p14:tracePt t="135846" x="2644775" y="1752600"/>
          <p14:tracePt t="135852" x="2657475" y="1752600"/>
          <p14:tracePt t="135860" x="2676525" y="1752600"/>
          <p14:tracePt t="135866" x="2689225" y="1752600"/>
          <p14:tracePt t="135872" x="2701925" y="1752600"/>
          <p14:tracePt t="135880" x="2727325" y="1752600"/>
          <p14:tracePt t="135886" x="2746375" y="1758950"/>
          <p14:tracePt t="135894" x="2765425" y="1765300"/>
          <p14:tracePt t="135900" x="2784475" y="1765300"/>
          <p14:tracePt t="135909" x="2803525" y="1771650"/>
          <p14:tracePt t="135914" x="2822575" y="1778000"/>
          <p14:tracePt t="135920" x="2828925" y="1790700"/>
          <p14:tracePt t="135928" x="2841625" y="1797050"/>
          <p14:tracePt t="135942" x="2854325" y="1803400"/>
          <p14:tracePt t="135947" x="2860675" y="1809750"/>
          <p14:tracePt t="135962" x="2867025" y="1809750"/>
          <p14:tracePt t="135968" x="2873375" y="1816100"/>
          <p14:tracePt t="135981" x="2873375" y="1822450"/>
          <p14:tracePt t="135995" x="2879725" y="1822450"/>
          <p14:tracePt t="136002" x="2886075" y="1822450"/>
          <p14:tracePt t="136015" x="2898775" y="1822450"/>
          <p14:tracePt t="136022" x="2917825" y="1822450"/>
          <p14:tracePt t="136029" x="2917825" y="1816100"/>
          <p14:tracePt t="136036" x="2930525" y="1803400"/>
          <p14:tracePt t="136044" x="2936875" y="1803400"/>
          <p14:tracePt t="136050" x="2943225" y="1790700"/>
          <p14:tracePt t="136056" x="2943225" y="1778000"/>
          <p14:tracePt t="136063" x="2949575" y="1778000"/>
          <p14:tracePt t="136070" x="2955925" y="1765300"/>
          <p14:tracePt t="136077" x="2955925" y="1746250"/>
          <p14:tracePt t="136083" x="2955925" y="1733550"/>
          <p14:tracePt t="136091" x="2955925" y="1714500"/>
          <p14:tracePt t="136097" x="2955925" y="1695450"/>
          <p14:tracePt t="136104" x="2955925" y="1689100"/>
          <p14:tracePt t="136110" x="2955925" y="1670050"/>
          <p14:tracePt t="136117" x="2955925" y="1657350"/>
          <p14:tracePt t="136126" x="2955925" y="1651000"/>
          <p14:tracePt t="136131" x="2949575" y="1644650"/>
          <p14:tracePt t="136138" x="2949575" y="1638300"/>
          <p14:tracePt t="136145" x="2949575" y="1625600"/>
          <p14:tracePt t="136151" x="2943225" y="1612900"/>
          <p14:tracePt t="136159" x="2930525" y="1606550"/>
          <p14:tracePt t="136165" x="2917825" y="1600200"/>
          <p14:tracePt t="136172" x="2892425" y="1581150"/>
          <p14:tracePt t="136178" x="2867025" y="1562100"/>
          <p14:tracePt t="136186" x="2828925" y="1549400"/>
          <p14:tracePt t="136192" x="2784475" y="1536700"/>
          <p14:tracePt t="136199" x="2740025" y="1530350"/>
          <p14:tracePt t="136206" x="2708275" y="1524000"/>
          <p14:tracePt t="136212" x="2651125" y="1524000"/>
          <p14:tracePt t="136220" x="2619375" y="1524000"/>
          <p14:tracePt t="136227" x="2600325" y="1524000"/>
          <p14:tracePt t="136233" x="2549525" y="1536700"/>
          <p14:tracePt t="136241" x="2517775" y="1543050"/>
          <p14:tracePt t="136247" x="2478088" y="1562100"/>
          <p14:tracePt t="136254" x="2439988" y="1587500"/>
          <p14:tracePt t="136261" x="2395538" y="1619250"/>
          <p14:tracePt t="136266" x="2344738" y="1651000"/>
          <p14:tracePt t="136276" x="2319338" y="1676400"/>
          <p14:tracePt t="136281" x="2287588" y="1701800"/>
          <p14:tracePt t="136288" x="2274888" y="1720850"/>
          <p14:tracePt t="136294" x="2262188" y="1733550"/>
          <p14:tracePt t="136301" x="2255838" y="1746250"/>
          <p14:tracePt t="136309" x="2243138" y="1765300"/>
          <p14:tracePt t="136322" x="2236788" y="1778000"/>
          <p14:tracePt t="136335" x="2230438" y="1778000"/>
          <p14:tracePt t="136349" x="2230438" y="1784350"/>
          <p14:tracePt t="136362" x="2230438" y="1790700"/>
          <p14:tracePt t="136377" x="2236788" y="1790700"/>
          <p14:tracePt t="136383" x="2243138" y="1797050"/>
          <p14:tracePt t="136391" x="2262188" y="1803400"/>
          <p14:tracePt t="136396" x="2293938" y="1803400"/>
          <p14:tracePt t="136403" x="2325688" y="1803400"/>
          <p14:tracePt t="136410" x="2351088" y="1809750"/>
          <p14:tracePt t="136417" x="2408238" y="1816100"/>
          <p14:tracePt t="136426" x="2446338" y="1816100"/>
          <p14:tracePt t="136430" x="2484438" y="1822450"/>
          <p14:tracePt t="136438" x="2517775" y="1822450"/>
          <p14:tracePt t="136444" x="2543175" y="1828800"/>
          <p14:tracePt t="136451" x="2568575" y="1828800"/>
          <p14:tracePt t="136459" x="2587625" y="1828800"/>
          <p14:tracePt t="136464" x="2600325" y="1828800"/>
          <p14:tracePt t="136471" x="2619375" y="1828800"/>
          <p14:tracePt t="136485" x="2632075" y="1828800"/>
          <p14:tracePt t="136506" x="2638425" y="1828800"/>
          <p14:tracePt t="136560" x="2632075" y="1828800"/>
          <p14:tracePt t="136567" x="2625725" y="1828800"/>
          <p14:tracePt t="136575" x="2619375" y="1828800"/>
          <p14:tracePt t="136580" x="2613025" y="1828800"/>
          <p14:tracePt t="136600" x="2606675" y="1835150"/>
          <p14:tracePt t="136615" x="2600325" y="1835150"/>
          <p14:tracePt t="136628" x="2593975" y="1835150"/>
          <p14:tracePt t="136634" x="2593975" y="1841500"/>
          <p14:tracePt t="137369" x="2619375" y="1778000"/>
          <p14:tracePt t="137376" x="2651125" y="1714500"/>
          <p14:tracePt t="137383" x="2689225" y="1631950"/>
          <p14:tracePt t="137393" x="2714625" y="1568450"/>
          <p14:tracePt t="137396" x="2727325" y="1504950"/>
          <p14:tracePt t="137403" x="2740025" y="1465263"/>
          <p14:tracePt t="137410" x="2759075" y="1427163"/>
          <p14:tracePt t="137416" x="2759075" y="1408113"/>
          <p14:tracePt t="137425" x="2765425" y="1389063"/>
          <p14:tracePt t="137430" x="2771775" y="1370013"/>
          <p14:tracePt t="137437" x="2771775" y="1357313"/>
          <p14:tracePt t="137444" x="2771775" y="1350963"/>
          <p14:tracePt t="137450" x="2771775" y="1344613"/>
          <p14:tracePt t="137459" x="2771775" y="1338263"/>
          <p14:tracePt t="137471" x="2771775" y="1331913"/>
          <p14:tracePt t="137485" x="2771775" y="1325563"/>
          <p14:tracePt t="137492" x="2771775" y="1319213"/>
          <p14:tracePt t="137505" x="2765425" y="1319213"/>
          <p14:tracePt t="137525" x="2765425" y="1312863"/>
          <p14:tracePt t="137546" x="2765425" y="1306513"/>
          <p14:tracePt t="137566" x="2759075" y="1306513"/>
          <p14:tracePt t="137608" x="2752725" y="1306513"/>
          <p14:tracePt t="137614" x="2746375" y="1306513"/>
          <p14:tracePt t="137627" x="2740025" y="1312863"/>
          <p14:tracePt t="137634" x="2727325" y="1319213"/>
          <p14:tracePt t="137642" x="2720975" y="1325563"/>
          <p14:tracePt t="137648" x="2720975" y="1331913"/>
          <p14:tracePt t="137655" x="2708275" y="1344613"/>
          <p14:tracePt t="137661" x="2701925" y="1350963"/>
          <p14:tracePt t="137669" x="2695575" y="1363663"/>
          <p14:tracePt t="137676" x="2689225" y="1376363"/>
          <p14:tracePt t="137681" x="2682875" y="1389063"/>
          <p14:tracePt t="137696" x="2676525" y="1401763"/>
          <p14:tracePt t="137702" x="2670175" y="1408113"/>
          <p14:tracePt t="137710" x="2670175" y="1414463"/>
          <p14:tracePt t="137716" x="2663825" y="1420813"/>
          <p14:tracePt t="137723" x="2663825" y="1427163"/>
          <p14:tracePt t="137736" x="2663825" y="1433513"/>
          <p14:tracePt t="137743" x="2663825" y="1446213"/>
          <p14:tracePt t="137759" x="2663825" y="1452563"/>
          <p14:tracePt t="137763" x="2663825" y="1458913"/>
          <p14:tracePt t="137770" x="2663825" y="1465263"/>
          <p14:tracePt t="137777" x="2663825" y="1471613"/>
          <p14:tracePt t="137784" x="2670175" y="1477963"/>
          <p14:tracePt t="137792" x="2676525" y="1490663"/>
          <p14:tracePt t="137804" x="2676525" y="1497013"/>
          <p14:tracePt t="137811" x="2682875" y="1504950"/>
          <p14:tracePt t="137818" x="2689225" y="1511300"/>
          <p14:tracePt t="137827" x="2695575" y="1524000"/>
          <p14:tracePt t="137839" x="2695575" y="1530350"/>
          <p14:tracePt t="137852" x="2701925" y="1536700"/>
          <p14:tracePt t="137866" x="2708275" y="1543050"/>
          <p14:tracePt t="137886" x="2714625" y="1543050"/>
          <p14:tracePt t="137907" x="2714625" y="1549400"/>
          <p14:tracePt t="137913" x="2720975" y="1549400"/>
          <p14:tracePt t="138023" x="2720975" y="1555750"/>
          <p14:tracePt t="138343" x="2689225" y="1574800"/>
          <p14:tracePt t="138349" x="2651125" y="1593850"/>
          <p14:tracePt t="138356" x="2613025" y="1619250"/>
          <p14:tracePt t="138364" x="2581275" y="1638300"/>
          <p14:tracePt t="138370" x="2549525" y="1657350"/>
          <p14:tracePt t="138377" x="2530475" y="1676400"/>
          <p14:tracePt t="138384" x="2497138" y="1701800"/>
          <p14:tracePt t="138392" x="2459038" y="1733550"/>
          <p14:tracePt t="138398" x="2427288" y="1758950"/>
          <p14:tracePt t="138404" x="2401888" y="1778000"/>
          <p14:tracePt t="138410" x="2370138" y="1809750"/>
          <p14:tracePt t="138417" x="2332038" y="1828800"/>
          <p14:tracePt t="138425" x="2293938" y="1860550"/>
          <p14:tracePt t="138431" x="2281238" y="1879600"/>
          <p14:tracePt t="138439" x="2255838" y="1892300"/>
          <p14:tracePt t="138444" x="2249488" y="1911350"/>
          <p14:tracePt t="138451" x="2236788" y="1917700"/>
          <p14:tracePt t="138459" x="2224088" y="1924050"/>
          <p14:tracePt t="138465" x="2217738" y="1931988"/>
          <p14:tracePt t="138472" x="2217738" y="1938338"/>
          <p14:tracePt t="138486" x="2211388" y="1938338"/>
          <p14:tracePt t="138493" x="2211388" y="1944688"/>
          <p14:tracePt t="138499" x="2205038" y="1944688"/>
          <p14:tracePt t="138567" x="2211388" y="1944688"/>
          <p14:tracePt t="138574" x="2217738" y="1944688"/>
          <p14:tracePt t="138581" x="2236788" y="1938338"/>
          <p14:tracePt t="138589" x="2262188" y="1931988"/>
          <p14:tracePt t="138594" x="2293938" y="1924050"/>
          <p14:tracePt t="138601" x="2312988" y="1917700"/>
          <p14:tracePt t="138609" x="2363788" y="1892300"/>
          <p14:tracePt t="138614" x="2420938" y="1879600"/>
          <p14:tracePt t="138621" x="2478088" y="1860550"/>
          <p14:tracePt t="138628" x="2524125" y="1847850"/>
          <p14:tracePt t="138635" x="2581275" y="1828800"/>
          <p14:tracePt t="138642" x="2625725" y="1822450"/>
          <p14:tracePt t="138648" x="2657475" y="1809750"/>
          <p14:tracePt t="138655" x="2701925" y="1803400"/>
          <p14:tracePt t="138662" x="2752725" y="1784350"/>
          <p14:tracePt t="138669" x="2784475" y="1778000"/>
          <p14:tracePt t="138678" x="2816225" y="1771650"/>
          <p14:tracePt t="138682" x="2854325" y="1765300"/>
          <p14:tracePt t="138689" x="2886075" y="1758950"/>
          <p14:tracePt t="138696" x="2924175" y="1752600"/>
          <p14:tracePt t="138703" x="2955925" y="1746250"/>
          <p14:tracePt t="138710" x="2982913" y="1739900"/>
          <p14:tracePt t="138716" x="3001963" y="1733550"/>
          <p14:tracePt t="138724" x="3027363" y="1727200"/>
          <p14:tracePt t="138730" x="3040063" y="1727200"/>
          <p14:tracePt t="138737" x="3052763" y="1727200"/>
          <p14:tracePt t="138744" x="3065463" y="1720850"/>
          <p14:tracePt t="138759" x="3078163" y="1714500"/>
          <p14:tracePt t="138765" x="3084513" y="1714500"/>
          <p14:tracePt t="138778" x="3090863" y="1714500"/>
          <p14:tracePt t="138785" x="3097213" y="1714500"/>
          <p14:tracePt t="138798" x="3103563" y="1714500"/>
          <p14:tracePt t="138805" x="3109913" y="1714500"/>
          <p14:tracePt t="138819" x="3116263" y="1714500"/>
          <p14:tracePt t="138853" x="3122613" y="1714500"/>
          <p14:tracePt t="138859" x="3128963" y="1714500"/>
          <p14:tracePt t="138893" x="3135313" y="1714500"/>
          <p14:tracePt t="138908" x="3141663" y="1714500"/>
          <p14:tracePt t="138914" x="3148013" y="1714500"/>
          <p14:tracePt t="138920" x="3154363" y="1714500"/>
          <p14:tracePt t="138927" x="3160713" y="1714500"/>
          <p14:tracePt t="138944" x="3167063" y="1714500"/>
          <p14:tracePt t="138948" x="3173413" y="1714500"/>
          <p14:tracePt t="138955" x="3179763" y="1714500"/>
          <p14:tracePt t="138976" x="3186113" y="1714500"/>
          <p14:tracePt t="138982" x="3192463" y="1714500"/>
          <p14:tracePt t="139016" x="3198813" y="1714500"/>
          <p14:tracePt t="139091" x="3186113" y="1714500"/>
          <p14:tracePt t="139097" x="3167063" y="1720850"/>
          <p14:tracePt t="139105" x="3154363" y="1727200"/>
          <p14:tracePt t="139111" x="3141663" y="1733550"/>
          <p14:tracePt t="139118" x="3122613" y="1739900"/>
          <p14:tracePt t="139125" x="3116263" y="1746250"/>
          <p14:tracePt t="139131" x="3103563" y="1746250"/>
          <p14:tracePt t="139138" x="3090863" y="1752600"/>
          <p14:tracePt t="139145" x="3071813" y="1752600"/>
          <p14:tracePt t="139151" x="3059113" y="1758950"/>
          <p14:tracePt t="139159" x="3046413" y="1765300"/>
          <p14:tracePt t="139165" x="3027363" y="1771650"/>
          <p14:tracePt t="139172" x="3014663" y="1771650"/>
          <p14:tracePt t="139179" x="3001963" y="1784350"/>
          <p14:tracePt t="139186" x="2982913" y="1790700"/>
          <p14:tracePt t="139193" x="2968625" y="1790700"/>
          <p14:tracePt t="139199" x="2955925" y="1797050"/>
          <p14:tracePt t="139206" x="2943225" y="1803400"/>
          <p14:tracePt t="139213" x="2924175" y="1809750"/>
          <p14:tracePt t="139220" x="2905125" y="1816100"/>
          <p14:tracePt t="139227" x="2892425" y="1822450"/>
          <p14:tracePt t="139233" x="2873375" y="1835150"/>
          <p14:tracePt t="139242" x="2854325" y="1841500"/>
          <p14:tracePt t="139247" x="2835275" y="1847850"/>
          <p14:tracePt t="139254" x="2809875" y="1860550"/>
          <p14:tracePt t="139261" x="2784475" y="1873250"/>
          <p14:tracePt t="139268" x="2752725" y="1885950"/>
          <p14:tracePt t="139275" x="2733675" y="1898650"/>
          <p14:tracePt t="139281" x="2701925" y="1911350"/>
          <p14:tracePt t="139289" x="2651125" y="1931988"/>
          <p14:tracePt t="139295" x="2619375" y="1944688"/>
          <p14:tracePt t="139301" x="2600325" y="1951038"/>
          <p14:tracePt t="139308" x="2568575" y="1951038"/>
          <p14:tracePt t="139315" x="2543175" y="1951038"/>
          <p14:tracePt t="139321" x="2530475" y="1957388"/>
          <p14:tracePt t="139328" x="2509838" y="1957388"/>
          <p14:tracePt t="139336" x="2497138" y="1957388"/>
          <p14:tracePt t="139343" x="2484438" y="1957388"/>
          <p14:tracePt t="139349" x="2471738" y="1957388"/>
          <p14:tracePt t="139356" x="2459038" y="1957388"/>
          <p14:tracePt t="139362" x="2452688" y="1957388"/>
          <p14:tracePt t="139369" x="2439988" y="1957388"/>
          <p14:tracePt t="139376" x="2433638" y="1957388"/>
          <p14:tracePt t="139396" x="2427288" y="1951038"/>
          <p14:tracePt t="139403" x="2420938" y="1951038"/>
          <p14:tracePt t="139417" x="2414588" y="1951038"/>
          <p14:tracePt t="139430" x="2427288" y="1938338"/>
          <p14:tracePt t="139438" x="2446338" y="1924050"/>
          <p14:tracePt t="139445" x="2478088" y="1898650"/>
          <p14:tracePt t="139451" x="2549525" y="1854200"/>
          <p14:tracePt t="139459" x="2606675" y="1822450"/>
          <p14:tracePt t="139465" x="2740025" y="1739900"/>
          <p14:tracePt t="139471" x="2911475" y="1644650"/>
          <p14:tracePt t="139478" x="3040063" y="1568450"/>
          <p14:tracePt t="139485" x="3160713" y="1504950"/>
          <p14:tracePt t="139493" x="3262313" y="1452563"/>
          <p14:tracePt t="139499" x="3338513" y="1414463"/>
          <p14:tracePt t="139506" x="3427413" y="1370013"/>
          <p14:tracePt t="139512" x="3498850" y="1344613"/>
          <p14:tracePt t="139519" x="3543300" y="1325563"/>
          <p14:tracePt t="139525" x="3581400" y="1306513"/>
          <p14:tracePt t="139532" x="3594100" y="1293813"/>
          <p14:tracePt t="139539" x="3619500" y="1293813"/>
          <p14:tracePt t="139546" x="3632200" y="1281113"/>
          <p14:tracePt t="139553" x="3644900" y="1274763"/>
          <p14:tracePt t="139567" x="3657600" y="1262063"/>
          <p14:tracePt t="139649" x="3651250" y="1268413"/>
          <p14:tracePt t="139655" x="3638550" y="1287463"/>
          <p14:tracePt t="139662" x="3606800" y="1306513"/>
          <p14:tracePt t="139669" x="3568700" y="1325563"/>
          <p14:tracePt t="139676" x="3524250" y="1370013"/>
          <p14:tracePt t="139682" x="3467100" y="1395413"/>
          <p14:tracePt t="139689" x="3408363" y="1433513"/>
          <p14:tracePt t="139696" x="3370263" y="1465263"/>
          <p14:tracePt t="139702" x="3332163" y="1484313"/>
          <p14:tracePt t="139711" x="3294063" y="1517650"/>
          <p14:tracePt t="139716" x="3255963" y="1543050"/>
          <p14:tracePt t="139725" x="3217863" y="1574800"/>
          <p14:tracePt t="139730" x="3179763" y="1612900"/>
          <p14:tracePt t="139737" x="3141663" y="1644650"/>
          <p14:tracePt t="139744" x="3103563" y="1670050"/>
          <p14:tracePt t="139750" x="3052763" y="1714500"/>
          <p14:tracePt t="139758" x="3001963" y="1758950"/>
          <p14:tracePt t="139763" x="2943225" y="1809750"/>
          <p14:tracePt t="139771" x="2892425" y="1860550"/>
          <p14:tracePt t="139777" x="2854325" y="1892300"/>
          <p14:tracePt t="139784" x="2816225" y="1924050"/>
          <p14:tracePt t="139792" x="2790825" y="1951038"/>
          <p14:tracePt t="139798" x="2765425" y="1963738"/>
          <p14:tracePt t="139804" x="2740025" y="1976438"/>
          <p14:tracePt t="139811" x="2727325" y="1989138"/>
          <p14:tracePt t="139819" x="2689225" y="2001838"/>
          <p14:tracePt t="139826" x="2682875" y="2014538"/>
          <p14:tracePt t="139832" x="2663825" y="2020888"/>
          <p14:tracePt t="139839" x="2644775" y="2027238"/>
          <p14:tracePt t="139846" x="2613025" y="2039938"/>
          <p14:tracePt t="139852" x="2593975" y="2039938"/>
          <p14:tracePt t="139860" x="2574925" y="2046288"/>
          <p14:tracePt t="139866" x="2555875" y="2052638"/>
          <p14:tracePt t="139873" x="2536825" y="2052638"/>
          <p14:tracePt t="139880" x="2517775" y="2058988"/>
          <p14:tracePt t="139887" x="2503488" y="2058988"/>
          <p14:tracePt t="139893" x="2490788" y="2058988"/>
          <p14:tracePt t="139900" x="2471738" y="2058988"/>
          <p14:tracePt t="139908" x="2465388" y="2058988"/>
          <p14:tracePt t="139914" x="2459038" y="2058988"/>
          <p14:tracePt t="139920" x="2446338" y="2052638"/>
          <p14:tracePt t="139942" x="2427288" y="2052638"/>
          <p14:tracePt t="139955" x="2420938" y="2046288"/>
          <p14:tracePt t="139962" x="2408238" y="2039938"/>
          <p14:tracePt t="139968" x="2401888" y="2033588"/>
          <p14:tracePt t="139976" x="2395538" y="2033588"/>
          <p14:tracePt t="139981" x="2389188" y="2027238"/>
          <p14:tracePt t="139995" x="2382838" y="2027238"/>
          <p14:tracePt t="140009" x="2376488" y="2027238"/>
          <p14:tracePt t="140015" x="2376488" y="2020888"/>
          <p14:tracePt t="140024" x="2370138" y="2020888"/>
          <p14:tracePt t="140037" x="2370138" y="2014538"/>
          <p14:tracePt t="140058" x="2363788" y="2014538"/>
          <p14:tracePt t="140070" x="2357438" y="2014538"/>
          <p14:tracePt t="141281" x="2376488" y="2014538"/>
          <p14:tracePt t="141288" x="2395538" y="2014538"/>
          <p14:tracePt t="141294" x="2427288" y="2014538"/>
          <p14:tracePt t="141301" x="2452688" y="2014538"/>
          <p14:tracePt t="141309" x="2484438" y="2014538"/>
          <p14:tracePt t="141314" x="2530475" y="2020888"/>
          <p14:tracePt t="141321" x="2549525" y="2027238"/>
          <p14:tracePt t="141328" x="2568575" y="2039938"/>
          <p14:tracePt t="141335" x="2587625" y="2046288"/>
          <p14:tracePt t="141344" x="2593975" y="2058988"/>
          <p14:tracePt t="141349" x="2606675" y="2058988"/>
          <p14:tracePt t="141356" x="2613025" y="2058988"/>
          <p14:tracePt t="141363" x="2613025" y="2065338"/>
          <p14:tracePt t="141376" x="2619375" y="2065338"/>
          <p14:tracePt t="141444" x="2613025" y="2052638"/>
          <p14:tracePt t="141451" x="2593975" y="2046288"/>
          <p14:tracePt t="141459" x="2574925" y="2020888"/>
          <p14:tracePt t="141464" x="2549525" y="2008188"/>
          <p14:tracePt t="141471" x="2517775" y="1976438"/>
          <p14:tracePt t="141478" x="2446338" y="1917700"/>
          <p14:tracePt t="141485" x="2401888" y="1866900"/>
          <p14:tracePt t="141493" x="2357438" y="1816100"/>
          <p14:tracePt t="141498" x="2332038" y="1790700"/>
          <p14:tracePt t="141505" x="2300288" y="1758950"/>
          <p14:tracePt t="141511" x="2281238" y="1739900"/>
          <p14:tracePt t="141519" x="2262188" y="1720850"/>
          <p14:tracePt t="141526" x="2249488" y="1708150"/>
          <p14:tracePt t="141532" x="2243138" y="1701800"/>
          <p14:tracePt t="141539" x="2230438" y="1695450"/>
          <p14:tracePt t="141548" x="2217738" y="1689100"/>
          <p14:tracePt t="141552" x="2211388" y="1689100"/>
          <p14:tracePt t="141560" x="2205038" y="1689100"/>
          <p14:tracePt t="141566" x="2192338" y="1689100"/>
          <p14:tracePt t="141574" x="2179638" y="1695450"/>
          <p14:tracePt t="141580" x="2154238" y="1701800"/>
          <p14:tracePt t="141587" x="2116138" y="1720850"/>
          <p14:tracePt t="141593" x="2058988" y="1765300"/>
          <p14:tracePt t="141600" x="2000250" y="1797050"/>
          <p14:tracePt t="141608" x="1943100" y="1841500"/>
          <p14:tracePt t="141615" x="1885950" y="1873250"/>
          <p14:tracePt t="141621" x="1828800" y="1905000"/>
          <p14:tracePt t="141627" x="1809750" y="1924050"/>
          <p14:tracePt t="141635" x="1784350" y="1938338"/>
          <p14:tracePt t="141642" x="1771650" y="1951038"/>
          <p14:tracePt t="141648" x="1758950" y="1957388"/>
          <p14:tracePt t="141655" x="1746250" y="1963738"/>
          <p14:tracePt t="141661" x="1746250" y="1970088"/>
          <p14:tracePt t="141669" x="1746250" y="1982788"/>
          <p14:tracePt t="141676" x="1733550" y="1982788"/>
          <p14:tracePt t="141682" x="1727200" y="1995488"/>
          <p14:tracePt t="141689" x="1720850" y="1995488"/>
          <p14:tracePt t="141696" x="1720850" y="2001838"/>
          <p14:tracePt t="141702" x="1720850" y="2008188"/>
          <p14:tracePt t="141722" x="1720850" y="2014538"/>
          <p14:tracePt t="141729" x="1727200" y="2020888"/>
          <p14:tracePt t="141736" x="1752600" y="2027238"/>
          <p14:tracePt t="141743" x="1790700" y="2033588"/>
          <p14:tracePt t="141750" x="1854200" y="2033588"/>
          <p14:tracePt t="141758" x="1930400" y="2027238"/>
          <p14:tracePt t="141764" x="2000250" y="2020888"/>
          <p14:tracePt t="141770" x="2090738" y="2001838"/>
          <p14:tracePt t="141778" x="2166938" y="1989138"/>
          <p14:tracePt t="141784" x="2230438" y="1976438"/>
          <p14:tracePt t="141793" x="2287588" y="1963738"/>
          <p14:tracePt t="141797" x="2319338" y="1951038"/>
          <p14:tracePt t="141804" x="2370138" y="1931988"/>
          <p14:tracePt t="141811" x="2382838" y="1917700"/>
          <p14:tracePt t="141818" x="2395538" y="1911350"/>
          <p14:tracePt t="141825" x="2414588" y="1892300"/>
          <p14:tracePt t="141831" x="2420938" y="1879600"/>
          <p14:tracePt t="141838" x="2427288" y="1860550"/>
          <p14:tracePt t="141845" x="2427288" y="1847850"/>
          <p14:tracePt t="141851" x="2427288" y="1828800"/>
          <p14:tracePt t="141860" x="2420938" y="1809750"/>
          <p14:tracePt t="141866" x="2408238" y="1790700"/>
          <p14:tracePt t="141874" x="2389188" y="1771650"/>
          <p14:tracePt t="141880" x="2363788" y="1746250"/>
          <p14:tracePt t="141886" x="2319338" y="1733550"/>
          <p14:tracePt t="141893" x="2262188" y="1720850"/>
          <p14:tracePt t="141900" x="2166938" y="1708150"/>
          <p14:tracePt t="141908" x="2071688" y="1708150"/>
          <p14:tracePt t="141913" x="1981200" y="1727200"/>
          <p14:tracePt t="141920" x="1898650" y="1752600"/>
          <p14:tracePt t="141927" x="1841500" y="1778000"/>
          <p14:tracePt t="141934" x="1771650" y="1797050"/>
          <p14:tracePt t="141942" x="1733550" y="1828800"/>
          <p14:tracePt t="141948" x="1714500" y="1847850"/>
          <p14:tracePt t="141954" x="1695450" y="1879600"/>
          <p14:tracePt t="141961" x="1676400" y="1892300"/>
          <p14:tracePt t="141968" x="1651000" y="1944688"/>
          <p14:tracePt t="141975" x="1638300" y="1976438"/>
          <p14:tracePt t="141981" x="1631950" y="2014538"/>
          <p14:tracePt t="141988" x="1625600" y="2046288"/>
          <p14:tracePt t="141994" x="1625600" y="2078038"/>
          <p14:tracePt t="142001" x="1625600" y="2103438"/>
          <p14:tracePt t="142009" x="1631950" y="2122488"/>
          <p14:tracePt t="142016" x="1638300" y="2147888"/>
          <p14:tracePt t="142022" x="1644650" y="2160588"/>
          <p14:tracePt t="142029" x="1657350" y="2166938"/>
          <p14:tracePt t="142036" x="1676400" y="2179638"/>
          <p14:tracePt t="142043" x="1701800" y="2198688"/>
          <p14:tracePt t="142049" x="1739900" y="2205038"/>
          <p14:tracePt t="142057" x="1771650" y="2217738"/>
          <p14:tracePt t="142063" x="1816100" y="2205038"/>
          <p14:tracePt t="142070" x="1854200" y="2205038"/>
          <p14:tracePt t="142077" x="1879600" y="2179638"/>
          <p14:tracePt t="142092" x="1949450" y="2116138"/>
          <p14:tracePt t="142096" x="1981200" y="2071688"/>
          <p14:tracePt t="142104" x="2012950" y="1982788"/>
          <p14:tracePt t="142111" x="2038350" y="1911350"/>
          <p14:tracePt t="142117" x="2051050" y="1828800"/>
          <p14:tracePt t="142125" x="2044700" y="1752600"/>
          <p14:tracePt t="142130" x="2032000" y="1689100"/>
          <p14:tracePt t="142138" x="2006600" y="1631950"/>
          <p14:tracePt t="142144" x="1981200" y="1581150"/>
          <p14:tracePt t="142151" x="1943100" y="1543050"/>
          <p14:tracePt t="142159" x="1905000" y="1504950"/>
          <p14:tracePt t="142165" x="1866900" y="1484313"/>
          <p14:tracePt t="142172" x="1809750" y="1446213"/>
          <p14:tracePt t="142178" x="1720850" y="1401763"/>
          <p14:tracePt t="142185" x="1612900" y="1389063"/>
          <p14:tracePt t="142192" x="1458913" y="1357313"/>
          <p14:tracePt t="142198" x="1300163" y="1363663"/>
          <p14:tracePt t="142207" x="1179513" y="1376363"/>
          <p14:tracePt t="142213" x="1076325" y="1395413"/>
          <p14:tracePt t="142219" x="917575" y="1452563"/>
          <p14:tracePt t="142227" x="828675" y="1484313"/>
          <p14:tracePt t="142232" x="771525" y="1517650"/>
          <p14:tracePt t="142241" x="714375" y="1562100"/>
          <p14:tracePt t="142246" x="655638" y="1600200"/>
          <p14:tracePt t="142254" x="604838" y="1644650"/>
          <p14:tracePt t="142260" x="573088" y="1689100"/>
          <p14:tracePt t="142267" x="541338" y="1720850"/>
          <p14:tracePt t="142275" x="528638" y="1765300"/>
          <p14:tracePt t="142280" x="522288" y="1797050"/>
          <p14:tracePt t="142288" x="522288" y="1822450"/>
          <p14:tracePt t="142294" x="522288" y="1847850"/>
          <p14:tracePt t="142300" x="528638" y="1866900"/>
          <p14:tracePt t="142308" x="554038" y="1885950"/>
          <p14:tracePt t="142314" x="579438" y="1898650"/>
          <p14:tracePt t="142322" x="604838" y="1911350"/>
          <p14:tracePt t="142328" x="695325" y="1917700"/>
          <p14:tracePt t="142335" x="777875" y="1917700"/>
          <p14:tracePt t="142341" x="860425" y="1917700"/>
          <p14:tracePt t="142348" x="993775" y="1905000"/>
          <p14:tracePt t="142356" x="1139825" y="1873250"/>
          <p14:tracePt t="142363" x="1249363" y="1854200"/>
          <p14:tracePt t="142369" x="1363663" y="1822450"/>
          <p14:tracePt t="142375" x="1458913" y="1797050"/>
          <p14:tracePt t="142382" x="1554163" y="1752600"/>
          <p14:tracePt t="142391" x="1638300" y="1695450"/>
          <p14:tracePt t="142396" x="1701800" y="1644650"/>
          <p14:tracePt t="142403" x="1752600" y="1593850"/>
          <p14:tracePt t="142410" x="1797050" y="1549400"/>
          <p14:tracePt t="142416" x="1822450" y="1517650"/>
          <p14:tracePt t="142425" x="1835150" y="1490663"/>
          <p14:tracePt t="142429" x="1835150" y="1471613"/>
          <p14:tracePt t="142438" x="1835150" y="1458913"/>
          <p14:tracePt t="142444" x="1835150" y="1439863"/>
          <p14:tracePt t="142450" x="1822450" y="1420813"/>
          <p14:tracePt t="142459" x="1809750" y="1408113"/>
          <p14:tracePt t="142464" x="1790700" y="1389063"/>
          <p14:tracePt t="142470" x="1746250" y="1376363"/>
          <p14:tracePt t="142477" x="1657350" y="1357313"/>
          <p14:tracePt t="142484" x="1547813" y="1357313"/>
          <p14:tracePt t="142492" x="1433513" y="1363663"/>
          <p14:tracePt t="142498" x="1350963" y="1370013"/>
          <p14:tracePt t="142505" x="1211263" y="1401763"/>
          <p14:tracePt t="142511" x="1114425" y="1427163"/>
          <p14:tracePt t="142518" x="1069975" y="1439863"/>
          <p14:tracePt t="142526" x="1019175" y="1465263"/>
          <p14:tracePt t="142532" x="993775" y="1484313"/>
          <p14:tracePt t="142539" x="955675" y="1511300"/>
          <p14:tracePt t="142546" x="930275" y="1536700"/>
          <p14:tracePt t="142552" x="904875" y="1568450"/>
          <p14:tracePt t="142559" x="885825" y="1600200"/>
          <p14:tracePt t="142566" x="879475" y="1638300"/>
          <p14:tracePt t="142573" x="879475" y="1670050"/>
          <p14:tracePt t="142580" x="879475" y="1714500"/>
          <p14:tracePt t="142586" x="898525" y="1752600"/>
          <p14:tracePt t="142593" x="942975" y="1797050"/>
          <p14:tracePt t="142600" x="981075" y="1841500"/>
          <p14:tracePt t="142608" x="1038225" y="1879600"/>
          <p14:tracePt t="142614" x="1095375" y="1905000"/>
          <p14:tracePt t="142620" x="1198563" y="1951038"/>
          <p14:tracePt t="142627" x="1363663" y="2078038"/>
          <p14:tracePt t="144225" x="1401763" y="2065338"/>
          <p14:tracePt t="144232" x="1446213" y="2052638"/>
          <p14:tracePt t="144241" x="1516063" y="2027238"/>
          <p14:tracePt t="144246" x="1701800" y="1982788"/>
          <p14:tracePt t="144252" x="1930400" y="1944688"/>
          <p14:tracePt t="144259" x="2051050" y="1924050"/>
          <p14:tracePt t="144267" x="2166938" y="1924050"/>
          <p14:tracePt t="144274" x="2332038" y="1917700"/>
          <p14:tracePt t="144280" x="2446338" y="1917700"/>
          <p14:tracePt t="144287" x="2543175" y="1917700"/>
          <p14:tracePt t="144293" x="2644775" y="1917700"/>
          <p14:tracePt t="144300" x="2752725" y="1938338"/>
          <p14:tracePt t="144308" x="2873375" y="1963738"/>
          <p14:tracePt t="144314" x="2976563" y="2001838"/>
          <p14:tracePt t="144320" x="3071813" y="2046288"/>
          <p14:tracePt t="144327" x="3141663" y="2071688"/>
          <p14:tracePt t="144334" x="3186113" y="2103438"/>
          <p14:tracePt t="144341" x="3236913" y="2141538"/>
          <p14:tracePt t="144347" x="3275013" y="2179638"/>
          <p14:tracePt t="144354" x="3306763" y="2217738"/>
          <p14:tracePt t="144361" x="3338513" y="2268538"/>
          <p14:tracePt t="144368" x="3370263" y="2325688"/>
          <p14:tracePt t="144375" x="3395663" y="2403475"/>
          <p14:tracePt t="144381" x="3414713" y="2447925"/>
          <p14:tracePt t="144389" x="3427413" y="2505075"/>
          <p14:tracePt t="144395" x="3435350" y="2555875"/>
          <p14:tracePt t="144402" x="3435350" y="2600325"/>
          <p14:tracePt t="144409" x="3448050" y="2657475"/>
          <p14:tracePt t="144415" x="3448050" y="2701925"/>
          <p14:tracePt t="144425" x="3441700" y="2765425"/>
          <p14:tracePt t="144429" x="3427413" y="2824163"/>
          <p14:tracePt t="144436" x="3421063" y="2874963"/>
          <p14:tracePt t="144443" x="3408363" y="2932113"/>
          <p14:tracePt t="144450" x="3395663" y="2976563"/>
          <p14:tracePt t="144458" x="3376613" y="3084513"/>
          <p14:tracePt t="144463" x="3344863" y="3179763"/>
          <p14:tracePt t="144470" x="3325813" y="3251200"/>
          <p14:tracePt t="144477" x="3300413" y="3314700"/>
          <p14:tracePt t="144483" x="3275013" y="3384550"/>
          <p14:tracePt t="144491" x="3249613" y="3448050"/>
          <p14:tracePt t="144497" x="3243263" y="3524250"/>
          <p14:tracePt t="144504" x="3217863" y="3632200"/>
          <p14:tracePt t="144510" x="3198813" y="3716338"/>
          <p14:tracePt t="144518" x="3192463" y="3773488"/>
          <p14:tracePt t="144526" x="3173413" y="3817938"/>
          <p14:tracePt t="144531" x="3167063" y="3836988"/>
          <p14:tracePt t="144539" x="3160713" y="3862388"/>
          <p14:tracePt t="144545" x="3148013" y="3875088"/>
          <p14:tracePt t="144552" x="3148013" y="3887788"/>
          <p14:tracePt t="144559" x="3148013" y="3900488"/>
          <p14:tracePt t="144565" x="3148013" y="3906838"/>
          <p14:tracePt t="144572" x="3148013" y="3925888"/>
          <p14:tracePt t="144947" x="3217863" y="3951288"/>
          <p14:tracePt t="144953" x="3325813" y="3983038"/>
          <p14:tracePt t="144960" x="3421063" y="4021138"/>
          <p14:tracePt t="144967" x="3549650" y="4059238"/>
          <p14:tracePt t="144975" x="3638550" y="4111625"/>
          <p14:tracePt t="144980" x="3740150" y="4168775"/>
          <p14:tracePt t="144987" x="3906838" y="4251325"/>
          <p14:tracePt t="144994" x="4002088" y="4289425"/>
          <p14:tracePt t="145000" x="4135438" y="4359275"/>
          <p14:tracePt t="145008" x="4319588" y="4441825"/>
          <p14:tracePt t="145014" x="4448175" y="4519613"/>
          <p14:tracePt t="145021" x="4619625" y="4627563"/>
          <p14:tracePt t="145027" x="4708525" y="4691063"/>
          <p14:tracePt t="145035" x="4778375" y="4735513"/>
          <p14:tracePt t="145041" x="4900613" y="4824413"/>
          <p14:tracePt t="145050" x="5021263" y="4887913"/>
          <p14:tracePt t="145057" x="5141913" y="4946650"/>
          <p14:tracePt t="145061" x="5230813" y="4991100"/>
          <p14:tracePt t="145069" x="5308600" y="5029200"/>
          <p14:tracePt t="145077" x="5422900" y="5067300"/>
          <p14:tracePt t="145082" x="5505450" y="5092700"/>
          <p14:tracePt t="145088" x="5568950" y="5099050"/>
          <p14:tracePt t="145096" x="5645150" y="5118100"/>
          <p14:tracePt t="145103" x="5716588" y="5124450"/>
          <p14:tracePt t="145110" x="5761038" y="5137150"/>
          <p14:tracePt t="145592" x="6264275" y="5118100"/>
          <p14:tracePt t="145599" x="6372225" y="5099050"/>
          <p14:tracePt t="145607" x="6537325" y="5086350"/>
          <p14:tracePt t="145612" x="6653213" y="5086350"/>
          <p14:tracePt t="145619" x="6761163" y="5086350"/>
          <p14:tracePt t="145626" x="6856413" y="5092700"/>
          <p14:tracePt t="145633" x="6951663" y="5099050"/>
          <p14:tracePt t="145641" x="7046913" y="5111750"/>
          <p14:tracePt t="145647" x="7150100" y="5137150"/>
        </p14:tracePtLst>
      </p14:laserTrace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a:p>
        </p:txBody>
      </p:sp>
      <p:pic>
        <p:nvPicPr>
          <p:cNvPr id="84" name="Google Shape;84;p16"/>
          <p:cNvPicPr preferRelativeResize="0"/>
          <p:nvPr/>
        </p:nvPicPr>
        <p:blipFill>
          <a:blip r:embed="rId3">
            <a:alphaModFix/>
          </a:blip>
          <a:stretch>
            <a:fillRect/>
          </a:stretch>
        </p:blipFill>
        <p:spPr>
          <a:xfrm>
            <a:off x="1250475" y="0"/>
            <a:ext cx="6101850" cy="43614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141270"/>
    </mc:Choice>
    <mc:Fallback xmlns="">
      <p:transition spd="slow" advTm="141270"/>
    </mc:Fallback>
  </mc:AlternateContent>
  <p:extLst>
    <p:ext uri="{3A86A75C-4F4B-4683-9AE1-C65F6400EC91}">
      <p14:laserTraceLst xmlns:p14="http://schemas.microsoft.com/office/powerpoint/2010/main">
        <p14:tracePtLst>
          <p14:tracePt t="12021" x="2790825" y="5029200"/>
          <p14:tracePt t="12027" x="2892425" y="4959350"/>
          <p14:tracePt t="12035" x="3078163" y="4887913"/>
          <p14:tracePt t="12041" x="3211513" y="4837113"/>
          <p14:tracePt t="12051" x="3389313" y="4779963"/>
          <p14:tracePt t="12055" x="3486150" y="4748213"/>
          <p14:tracePt t="12062" x="3625850" y="4710113"/>
          <p14:tracePt t="12069" x="3816350" y="4678363"/>
          <p14:tracePt t="12075" x="3983038" y="4640263"/>
          <p14:tracePt t="12084" x="4173538" y="4608513"/>
          <p14:tracePt t="12089" x="4268788" y="4595813"/>
          <p14:tracePt t="12096" x="4378325" y="4583113"/>
          <p14:tracePt t="12103" x="4524375" y="4570413"/>
          <p14:tracePt t="12110" x="4632325" y="4564063"/>
          <p14:tracePt t="12118" x="4714875" y="4564063"/>
          <p14:tracePt t="12123" x="4843463" y="4564063"/>
          <p14:tracePt t="12130" x="4938713" y="4564063"/>
          <p14:tracePt t="12137" x="5033963" y="4564063"/>
          <p14:tracePt t="12144" x="5154613" y="4583113"/>
          <p14:tracePt t="12152" x="5264150" y="4621213"/>
          <p14:tracePt t="12158" x="5334000" y="4633913"/>
          <p14:tracePt t="12164" x="5422900" y="4678363"/>
          <p14:tracePt t="12171" x="5543550" y="4716463"/>
          <p14:tracePt t="12178" x="5613400" y="4754563"/>
          <p14:tracePt t="12186" x="5689600" y="4786313"/>
          <p14:tracePt t="12192" x="5761038" y="4811713"/>
          <p14:tracePt t="12198" x="5824538" y="4843463"/>
          <p14:tracePt t="12204" x="5894388" y="4887913"/>
          <p14:tracePt t="12220" x="5976938" y="4926013"/>
          <p14:tracePt t="12225" x="6015038" y="4946650"/>
          <p14:tracePt t="12233" x="6034088" y="4959350"/>
          <p14:tracePt t="12238" x="6046788" y="4959350"/>
          <p14:tracePt t="12246" x="6065838" y="4972050"/>
          <p14:tracePt t="12252" x="6091238" y="4978400"/>
          <p14:tracePt t="12259" x="6116638" y="4984750"/>
          <p14:tracePt t="12269" x="6148388" y="4991100"/>
          <p14:tracePt t="12272" x="6194425" y="4991100"/>
          <p14:tracePt t="12279" x="6257925" y="4991100"/>
          <p14:tracePt t="12286" x="6346825" y="4984750"/>
          <p14:tracePt t="12293" x="6448425" y="4984750"/>
          <p14:tracePt t="12301" x="6537325" y="4965700"/>
          <p14:tracePt t="12307" x="6619875" y="4959350"/>
          <p14:tracePt t="12314" x="6729413" y="4926013"/>
          <p14:tracePt t="12320" x="6805613" y="4913313"/>
          <p14:tracePt t="12328" x="6862763" y="4894263"/>
          <p14:tracePt t="12335" x="6919913" y="4881563"/>
          <p14:tracePt t="12341" x="6983413" y="4856163"/>
          <p14:tracePt t="12348" x="7059613" y="4837113"/>
          <p14:tracePt t="12355" x="7105650" y="4824413"/>
          <p14:tracePt t="12361" x="7162800" y="4799013"/>
          <p14:tracePt t="12369" x="7188200" y="4799013"/>
          <p14:tracePt t="12377" x="7213600" y="4799013"/>
          <p14:tracePt t="12723" x="7264400" y="4729163"/>
          <p14:tracePt t="12729" x="7346950" y="4633913"/>
          <p14:tracePt t="12736" x="7423150" y="4538663"/>
          <p14:tracePt t="12743" x="7499350" y="4448175"/>
          <p14:tracePt t="12751" x="7583488" y="4365625"/>
          <p14:tracePt t="12758" x="7659688" y="4283075"/>
          <p14:tracePt t="12764" x="7723188" y="4213225"/>
          <p14:tracePt t="12770" x="7786688" y="4137025"/>
          <p14:tracePt t="12777" x="7843838" y="4046538"/>
          <p14:tracePt t="12785" x="7907338" y="3976688"/>
          <p14:tracePt t="12790" x="7983538" y="3887788"/>
          <p14:tracePt t="12798" x="8054975" y="3760788"/>
          <p14:tracePt t="12804" x="8112125" y="3659188"/>
          <p14:tracePt t="12811" x="8162925" y="3575050"/>
          <p14:tracePt t="12818" x="8207375" y="3486150"/>
          <p14:tracePt t="12825" x="8232775" y="3422650"/>
          <p14:tracePt t="12832" x="8251825" y="3378200"/>
          <p14:tracePt t="12838" x="8264525" y="3302000"/>
          <p14:tracePt t="12845" x="8264525" y="3257550"/>
          <p14:tracePt t="12852" x="8270875" y="3211513"/>
          <p14:tracePt t="12859" x="8270875" y="3167063"/>
          <p14:tracePt t="12867" x="8264525" y="3109913"/>
          <p14:tracePt t="12872" x="8239125" y="3065463"/>
          <p14:tracePt t="12879" x="8226425" y="2995613"/>
          <p14:tracePt t="12885" x="8188325" y="2919413"/>
          <p14:tracePt t="12892" x="8143875" y="2843213"/>
          <p14:tracePt t="12901" x="8105775" y="2771775"/>
          <p14:tracePt t="12908" x="8048625" y="2695575"/>
          <p14:tracePt t="12913" x="7989888" y="2625725"/>
          <p14:tracePt t="12919" x="7945438" y="2568575"/>
          <p14:tracePt t="12927" x="7900988" y="2517775"/>
          <p14:tracePt t="12934" x="7856538" y="2466975"/>
          <p14:tracePt t="12940" x="7805738" y="2416175"/>
          <p14:tracePt t="12948" x="7773988" y="2371725"/>
          <p14:tracePt t="12954" x="7742238" y="2319338"/>
          <p14:tracePt t="12960" x="7716838" y="2293938"/>
          <p14:tracePt t="12968" x="7691438" y="2255838"/>
          <p14:tracePt t="12974" x="7672388" y="2236788"/>
          <p14:tracePt t="13321" x="7672388" y="2135188"/>
          <p14:tracePt t="13328" x="7666038" y="2058988"/>
          <p14:tracePt t="13335" x="7666038" y="1995488"/>
          <p14:tracePt t="13342" x="7666038" y="1931988"/>
          <p14:tracePt t="13351" x="7666038" y="1866900"/>
          <p14:tracePt t="13356" x="7666038" y="1835150"/>
          <p14:tracePt t="13362" x="7666038" y="1778000"/>
          <p14:tracePt t="13369" x="7666038" y="1727200"/>
          <p14:tracePt t="13376" x="7659688" y="1670050"/>
          <p14:tracePt t="13384" x="7653338" y="1593850"/>
          <p14:tracePt t="13389" x="7640638" y="1530350"/>
          <p14:tracePt t="13396" x="7621588" y="1484313"/>
          <p14:tracePt t="13403" x="7596188" y="1433513"/>
          <p14:tracePt t="13410" x="7570788" y="1370013"/>
          <p14:tracePt t="13418" x="7537450" y="1319213"/>
          <p14:tracePt t="13423" x="7505700" y="1281113"/>
          <p14:tracePt t="13430" x="7467600" y="1236663"/>
          <p14:tracePt t="13437" x="7423150" y="1179513"/>
          <p14:tracePt t="13444" x="7366000" y="1116013"/>
          <p14:tracePt t="13451" x="7296150" y="1038225"/>
          <p14:tracePt t="13457" x="7245350" y="987425"/>
          <p14:tracePt t="13464" x="7181850" y="917575"/>
          <p14:tracePt t="13470" x="7124700" y="866775"/>
          <p14:tracePt t="13478" x="7085013" y="828675"/>
          <p14:tracePt t="13485" x="7034213" y="784225"/>
          <p14:tracePt t="13491" x="6989763" y="746125"/>
          <p14:tracePt t="13497" x="6970713" y="727075"/>
          <p14:tracePt t="13505" x="6938963" y="708025"/>
          <p14:tracePt t="13512" x="6907213" y="682625"/>
          <p14:tracePt t="13519" x="6862763" y="644525"/>
          <p14:tracePt t="13525" x="6831013" y="623888"/>
          <p14:tracePt t="13533" x="6780213" y="592138"/>
          <p14:tracePt t="13539" x="6723063" y="560388"/>
          <p14:tracePt t="13545" x="6665913" y="534988"/>
          <p14:tracePt t="13552" x="6600825" y="509588"/>
          <p14:tracePt t="13559" x="6543675" y="490538"/>
          <p14:tracePt t="13567" x="6480175" y="484188"/>
          <p14:tracePt t="13573" x="6423025" y="484188"/>
          <p14:tracePt t="13579" x="6346825" y="484188"/>
          <p14:tracePt t="13586" x="6296025" y="484188"/>
          <p14:tracePt t="13594" x="6251575" y="484188"/>
          <p14:tracePt t="13601" x="6167438" y="490538"/>
          <p14:tracePt t="13607" x="6097588" y="503238"/>
          <p14:tracePt t="13614" x="6046788" y="515938"/>
          <p14:tracePt t="13620" x="5976938" y="534988"/>
          <p14:tracePt t="13628" x="5900738" y="541338"/>
          <p14:tracePt t="13635" x="5818188" y="566738"/>
          <p14:tracePt t="13640" x="5729288" y="585788"/>
          <p14:tracePt t="13648" x="5651500" y="592138"/>
          <p14:tracePt t="13654" x="5581650" y="611188"/>
          <p14:tracePt t="13661" x="5511800" y="630238"/>
          <p14:tracePt t="13670" x="5448300" y="636588"/>
          <p14:tracePt t="13675" x="5372100" y="663575"/>
          <p14:tracePt t="13683" x="5314950" y="676275"/>
          <p14:tracePt t="13689" x="5249863" y="688975"/>
          <p14:tracePt t="13695" x="5180013" y="714375"/>
          <p14:tracePt t="13703" x="5103813" y="727075"/>
          <p14:tracePt t="13708" x="5008563" y="765175"/>
          <p14:tracePt t="13717" x="4913313" y="796925"/>
          <p14:tracePt t="13723" x="4811713" y="828675"/>
          <p14:tracePt t="13730" x="4727575" y="854075"/>
          <p14:tracePt t="13736" x="4625975" y="885825"/>
          <p14:tracePt t="13743" x="4549775" y="911225"/>
          <p14:tracePt t="13750" x="4467225" y="949325"/>
          <p14:tracePt t="13756" x="4397375" y="962025"/>
          <p14:tracePt t="13763" x="4306888" y="1000125"/>
          <p14:tracePt t="13770" x="4211638" y="1031875"/>
          <p14:tracePt t="13777" x="4116388" y="1077913"/>
          <p14:tracePt t="13785" x="4014788" y="1122363"/>
          <p14:tracePt t="13790" x="3913188" y="1179513"/>
          <p14:tracePt t="13798" x="3835400" y="1217613"/>
          <p14:tracePt t="13804" x="3746500" y="1262063"/>
          <p14:tracePt t="13811" x="3670300" y="1300163"/>
          <p14:tracePt t="13820" x="3625850" y="1325563"/>
          <p14:tracePt t="13824" x="3562350" y="1370013"/>
          <p14:tracePt t="13834" x="3486150" y="1408113"/>
          <p14:tracePt t="13838" x="3435350" y="1452563"/>
          <p14:tracePt t="13845" x="3376613" y="1490663"/>
          <p14:tracePt t="13852" x="3306763" y="1536700"/>
          <p14:tracePt t="13859" x="3243263" y="1581150"/>
          <p14:tracePt t="13867" x="3173413" y="1625600"/>
          <p14:tracePt t="13872" x="3116263" y="1670050"/>
          <p14:tracePt t="13879" x="3046413" y="1727200"/>
          <p14:tracePt t="13885" x="2989263" y="1765300"/>
          <p14:tracePt t="13893" x="2924175" y="1816100"/>
          <p14:tracePt t="13900" x="2847975" y="1879600"/>
          <p14:tracePt t="13907" x="2790825" y="1931988"/>
          <p14:tracePt t="13913" x="2740025" y="1970088"/>
          <p14:tracePt t="13920" x="2682875" y="2014538"/>
          <p14:tracePt t="13927" x="2644775" y="2052638"/>
          <p14:tracePt t="13934" x="2600325" y="2090738"/>
          <p14:tracePt t="13940" x="2562225" y="2122488"/>
          <p14:tracePt t="13947" x="2543175" y="2160588"/>
          <p14:tracePt t="13954" x="2524125" y="2179638"/>
          <p14:tracePt t="13960" x="2503488" y="2211388"/>
          <p14:tracePt t="13968" x="2471738" y="2249488"/>
          <p14:tracePt t="13974" x="2452688" y="2287588"/>
          <p14:tracePt t="13981" x="2439988" y="2306638"/>
          <p14:tracePt t="13987" x="2427288" y="2332038"/>
          <p14:tracePt t="13995" x="2401888" y="2371725"/>
          <p14:tracePt t="14002" x="2389188" y="2409825"/>
          <p14:tracePt t="14007" x="2370138" y="2454275"/>
          <p14:tracePt t="14017" x="2363788" y="2479675"/>
          <p14:tracePt t="14021" x="2351088" y="2524125"/>
          <p14:tracePt t="14028" x="2351088" y="2568575"/>
          <p14:tracePt t="14035" x="2351088" y="2593975"/>
          <p14:tracePt t="14042" x="2357438" y="2625725"/>
          <p14:tracePt t="14050" x="2363788" y="2670175"/>
          <p14:tracePt t="14056" x="2376488" y="2708275"/>
          <p14:tracePt t="14063" x="2395538" y="2733675"/>
          <p14:tracePt t="14069" x="2408238" y="2765425"/>
          <p14:tracePt t="14076" x="2427288" y="2817813"/>
          <p14:tracePt t="14083" x="2452688" y="2843213"/>
          <p14:tracePt t="14089" x="2471738" y="2881313"/>
          <p14:tracePt t="14097" x="2503488" y="2919413"/>
          <p14:tracePt t="14103" x="2536825" y="2944813"/>
          <p14:tracePt t="14110" x="2549525" y="2963863"/>
          <p14:tracePt t="14117" x="2568575" y="2982913"/>
          <p14:tracePt t="14123" x="2587625" y="3001963"/>
          <p14:tracePt t="14131" x="2606675" y="3021013"/>
          <p14:tracePt t="14137" x="2632075" y="3033713"/>
          <p14:tracePt t="14144" x="2663825" y="3052763"/>
          <p14:tracePt t="14150" x="2695575" y="3071813"/>
          <p14:tracePt t="14158" x="2740025" y="3084513"/>
          <p14:tracePt t="14165" x="2797175" y="3090863"/>
          <p14:tracePt t="14172" x="2860675" y="3103563"/>
          <p14:tracePt t="14178" x="2917825" y="3103563"/>
          <p14:tracePt t="14186" x="2982913" y="3097213"/>
          <p14:tracePt t="14191" x="3046413" y="3090863"/>
          <p14:tracePt t="14199" x="3103563" y="3071813"/>
          <p14:tracePt t="14205" x="3167063" y="3059113"/>
          <p14:tracePt t="14212" x="3236913" y="3040063"/>
          <p14:tracePt t="14219" x="3287713" y="3027363"/>
          <p14:tracePt t="14226" x="3370263" y="2989263"/>
          <p14:tracePt t="14234" x="3448050" y="2957513"/>
          <p14:tracePt t="14239" x="3524250" y="2925763"/>
          <p14:tracePt t="14246" x="3600450" y="2887663"/>
          <p14:tracePt t="14253" x="3676650" y="2855913"/>
          <p14:tracePt t="14259" x="3752850" y="2836863"/>
          <p14:tracePt t="14268" x="3829050" y="2811463"/>
          <p14:tracePt t="14273" x="3913188" y="2778125"/>
          <p14:tracePt t="14280" x="3976688" y="2759075"/>
          <p14:tracePt t="14287" x="4040188" y="2733675"/>
          <p14:tracePt t="14294" x="4110038" y="2714625"/>
          <p14:tracePt t="14302" x="4198938" y="2682875"/>
          <p14:tracePt t="14308" x="4294188" y="2657475"/>
          <p14:tracePt t="14314" x="4391025" y="2632075"/>
          <p14:tracePt t="14321" x="4498975" y="2600325"/>
          <p14:tracePt t="14328" x="4594225" y="2574925"/>
          <p14:tracePt t="14336" x="4702175" y="2549525"/>
          <p14:tracePt t="14341" x="4811713" y="2524125"/>
          <p14:tracePt t="14350" x="4887913" y="2511425"/>
          <p14:tracePt t="14355" x="4970463" y="2505075"/>
          <p14:tracePt t="14362" x="5065713" y="2486025"/>
          <p14:tracePt t="14370" x="5122863" y="2479675"/>
          <p14:tracePt t="14376" x="5205413" y="2479675"/>
          <p14:tracePt t="14384" x="5295900" y="2460625"/>
          <p14:tracePt t="14389" x="5378450" y="2454275"/>
          <p14:tracePt t="14396" x="5473700" y="2447925"/>
          <p14:tracePt t="14402" x="5549900" y="2447925"/>
          <p14:tracePt t="14410" x="5632450" y="2435225"/>
          <p14:tracePt t="14418" x="5722938" y="2435225"/>
          <p14:tracePt t="14423" x="5786438" y="2428875"/>
          <p14:tracePt t="14430" x="5849938" y="2428875"/>
          <p14:tracePt t="14436" x="5926138" y="2422525"/>
          <p14:tracePt t="14444" x="6021388" y="2422525"/>
          <p14:tracePt t="14450" x="6091238" y="2422525"/>
          <p14:tracePt t="14457" x="6175375" y="2422525"/>
          <p14:tracePt t="14464" x="6232525" y="2422525"/>
          <p14:tracePt t="14470" x="6296025" y="2416175"/>
          <p14:tracePt t="14478" x="6340475" y="2416175"/>
          <p14:tracePt t="14485" x="6384925" y="2416175"/>
          <p14:tracePt t="14490" x="6416675" y="2416175"/>
          <p14:tracePt t="14498" x="6442075" y="2416175"/>
          <p14:tracePt t="14505" x="6473825" y="2416175"/>
          <p14:tracePt t="14511" x="6492875" y="2416175"/>
          <p14:tracePt t="14518" x="6524625" y="2416175"/>
          <p14:tracePt t="14525" x="6556375" y="2416175"/>
          <p14:tracePt t="14531" x="6600825" y="2416175"/>
          <p14:tracePt t="14538" x="6646863" y="2416175"/>
          <p14:tracePt t="14545" x="6710363" y="2422525"/>
          <p14:tracePt t="14552" x="6767513" y="2428875"/>
          <p14:tracePt t="14558" x="6824663" y="2447925"/>
          <p14:tracePt t="14567" x="6888163" y="2454275"/>
          <p14:tracePt t="14572" x="6926263" y="2466975"/>
          <p14:tracePt t="14579" x="6970713" y="2486025"/>
          <p14:tracePt t="14586" x="7002463" y="2492375"/>
          <p14:tracePt t="14593" x="7040563" y="2505075"/>
          <p14:tracePt t="14601" x="7065963" y="2511425"/>
          <p14:tracePt t="14607" x="7099300" y="2524125"/>
          <p14:tracePt t="14614" x="7137400" y="2524125"/>
          <p14:tracePt t="14620" x="7162800" y="2536825"/>
          <p14:tracePt t="14627" x="7207250" y="2549525"/>
          <p14:tracePt t="14633" x="7239000" y="2555875"/>
          <p14:tracePt t="14640" x="7283450" y="2562225"/>
          <p14:tracePt t="14648" x="7321550" y="2568575"/>
          <p14:tracePt t="14654" x="7366000" y="2581275"/>
          <p14:tracePt t="14661" x="7410450" y="2593975"/>
          <p14:tracePt t="14669" x="7423150" y="2593975"/>
          <p14:tracePt t="14674" x="7448550" y="2593975"/>
          <p14:tracePt t="14681" x="7461250" y="2593975"/>
          <p14:tracePt t="14688" x="7480300" y="2600325"/>
          <p14:tracePt t="14696" x="7486650" y="2600325"/>
          <p14:tracePt t="14702" x="7499350" y="2600325"/>
          <p14:tracePt t="14709" x="7512050" y="2600325"/>
          <p14:tracePt t="14717" x="7524750" y="2600325"/>
          <p14:tracePt t="14722" x="7537450" y="2600325"/>
          <p14:tracePt t="14728" x="7545388" y="2600325"/>
          <p14:tracePt t="14735" x="7551738" y="2600325"/>
          <p14:tracePt t="14742" x="7564438" y="2600325"/>
          <p14:tracePt t="14750" x="7570788" y="2593975"/>
          <p14:tracePt t="14756" x="7583488" y="2574925"/>
          <p14:tracePt t="14762" x="7602538" y="2555875"/>
          <p14:tracePt t="14770" x="7621588" y="2536825"/>
          <p14:tracePt t="14776" x="7634288" y="2505075"/>
          <p14:tracePt t="14785" x="7653338" y="2460625"/>
          <p14:tracePt t="14790" x="7659688" y="2422525"/>
          <p14:tracePt t="14797" x="7666038" y="2359025"/>
          <p14:tracePt t="14803" x="7666038" y="2306638"/>
          <p14:tracePt t="14810" x="7666038" y="2230438"/>
          <p14:tracePt t="14818" x="7666038" y="2154238"/>
          <p14:tracePt t="14824" x="7653338" y="2078038"/>
          <p14:tracePt t="14831" x="7640638" y="2020888"/>
          <p14:tracePt t="14838" x="7621588" y="1957388"/>
          <p14:tracePt t="14845" x="7608888" y="1898650"/>
          <p14:tracePt t="14851" x="7564438" y="1822450"/>
          <p14:tracePt t="14858" x="7537450" y="1765300"/>
          <p14:tracePt t="14867" x="7505700" y="1708150"/>
          <p14:tracePt t="14871" x="7454900" y="1651000"/>
          <p14:tracePt t="14879" x="7423150" y="1593850"/>
          <p14:tracePt t="14885" x="7359650" y="1511300"/>
          <p14:tracePt t="14892" x="7315200" y="1439863"/>
          <p14:tracePt t="14900" x="7264400" y="1376363"/>
          <p14:tracePt t="14905" x="7207250" y="1274763"/>
          <p14:tracePt t="14912" x="7150100" y="1192213"/>
          <p14:tracePt t="14919" x="7085013" y="1103313"/>
          <p14:tracePt t="14926" x="7021513" y="1031875"/>
          <p14:tracePt t="14933" x="6983413" y="987425"/>
          <p14:tracePt t="14939" x="6932613" y="923925"/>
          <p14:tracePt t="14947" x="6894513" y="879475"/>
          <p14:tracePt t="14953" x="6856413" y="835025"/>
          <p14:tracePt t="14960" x="6805613" y="777875"/>
          <p14:tracePt t="14968" x="6761163" y="739775"/>
          <p14:tracePt t="14974" x="6742113" y="714375"/>
          <p14:tracePt t="14981" x="6710363" y="676275"/>
          <p14:tracePt t="14988" x="6672263" y="636588"/>
          <p14:tracePt t="14994" x="6646863" y="604838"/>
          <p14:tracePt t="15002" x="6607175" y="573088"/>
          <p14:tracePt t="15008" x="6569075" y="534988"/>
          <p14:tracePt t="15014" x="6505575" y="484188"/>
          <p14:tracePt t="15021" x="6448425" y="446088"/>
          <p14:tracePt t="15028" x="6397625" y="401638"/>
          <p14:tracePt t="15198" x="5021263" y="414338"/>
          <p14:tracePt t="15205" x="4926013" y="458788"/>
          <p14:tracePt t="15217" x="4837113" y="503238"/>
          <p14:tracePt t="15219" x="4740275" y="547688"/>
          <p14:tracePt t="15225" x="4651375" y="592138"/>
          <p14:tracePt t="15233" x="4568825" y="636588"/>
          <p14:tracePt t="15239" x="4505325" y="669925"/>
          <p14:tracePt t="15245" x="4391025" y="727075"/>
          <p14:tracePt t="15252" x="4300538" y="771525"/>
          <p14:tracePt t="15259" x="4198938" y="828675"/>
          <p14:tracePt t="15267" x="4110038" y="879475"/>
          <p14:tracePt t="15273" x="4052888" y="911225"/>
          <p14:tracePt t="15280" x="3983038" y="955675"/>
          <p14:tracePt t="15286" x="3913188" y="1000125"/>
          <p14:tracePt t="15293" x="3867150" y="1038225"/>
          <p14:tracePt t="15301" x="3797300" y="1084263"/>
          <p14:tracePt t="15307" x="3727450" y="1135063"/>
          <p14:tracePt t="15314" x="3657600" y="1185863"/>
          <p14:tracePt t="15320" x="3568700" y="1262063"/>
          <p14:tracePt t="15328" x="3498850" y="1331913"/>
          <p14:tracePt t="15334" x="3414713" y="1401763"/>
          <p14:tracePt t="15341" x="3306763" y="1511300"/>
          <p14:tracePt t="15349" x="3236913" y="1581150"/>
          <p14:tracePt t="15355" x="3173413" y="1631950"/>
          <p14:tracePt t="15361" x="3097213" y="1708150"/>
          <p14:tracePt t="15368" x="3027363" y="1778000"/>
          <p14:tracePt t="15375" x="2962275" y="1847850"/>
          <p14:tracePt t="15384" x="2911475" y="1892300"/>
          <p14:tracePt t="15388" x="2841625" y="1976438"/>
          <p14:tracePt t="15396" x="2790825" y="2052638"/>
          <p14:tracePt t="15402" x="2740025" y="2116138"/>
          <p14:tracePt t="15409" x="2695575" y="2173288"/>
          <p14:tracePt t="15417" x="2663825" y="2230438"/>
          <p14:tracePt t="15423" x="2644775" y="2268538"/>
          <p14:tracePt t="15430" x="2600325" y="2325688"/>
          <p14:tracePt t="15436" x="2587625" y="2371725"/>
          <p14:tracePt t="15444" x="2581275" y="2409825"/>
          <p14:tracePt t="15450" x="2562225" y="2454275"/>
          <p14:tracePt t="15457" x="2562225" y="2486025"/>
          <p14:tracePt t="15464" x="2562225" y="2530475"/>
          <p14:tracePt t="15470" x="2562225" y="2568575"/>
          <p14:tracePt t="15477" x="2562225" y="2613025"/>
          <p14:tracePt t="15485" x="2581275" y="2670175"/>
          <p14:tracePt t="15490" x="2593975" y="2727325"/>
          <p14:tracePt t="15497" x="2632075" y="2784475"/>
          <p14:tracePt t="15504" x="2670175" y="2843213"/>
          <p14:tracePt t="15511" x="2708275" y="2874963"/>
          <p14:tracePt t="15518" x="2740025" y="2913063"/>
          <p14:tracePt t="15525" x="2784475" y="2944813"/>
          <p14:tracePt t="15532" x="2822575" y="2976563"/>
          <p14:tracePt t="15538" x="2892425" y="3021013"/>
          <p14:tracePt t="15545" x="2976563" y="3059113"/>
          <p14:tracePt t="15552" x="3059113" y="3103563"/>
          <p14:tracePt t="15558" x="3148013" y="3160713"/>
          <p14:tracePt t="15568" x="3230563" y="3192463"/>
          <p14:tracePt t="15572" x="3325813" y="3232150"/>
          <p14:tracePt t="15579" x="3427413" y="3282950"/>
          <p14:tracePt t="15586" x="3492500" y="3321050"/>
          <p14:tracePt t="15593" x="3575050" y="3346450"/>
          <p14:tracePt t="15601" x="3657600" y="3359150"/>
          <p14:tracePt t="15605" x="3746500" y="3390900"/>
          <p14:tracePt t="15613" x="3841750" y="3397250"/>
          <p14:tracePt t="15619" x="3944938" y="3403600"/>
          <p14:tracePt t="15627" x="4052888" y="3416300"/>
          <p14:tracePt t="15633" x="4179888" y="3416300"/>
          <p14:tracePt t="15640" x="4294188" y="3416300"/>
          <p14:tracePt t="15648" x="4416425" y="3416300"/>
          <p14:tracePt t="15654" x="4530725" y="3409950"/>
          <p14:tracePt t="15661" x="4632325" y="3409950"/>
          <p14:tracePt t="15668" x="4740275" y="3397250"/>
          <p14:tracePt t="15674" x="4887913" y="3397250"/>
          <p14:tracePt t="15681" x="4983163" y="3378200"/>
          <p14:tracePt t="15688" x="5091113" y="3365500"/>
          <p14:tracePt t="15695" x="5192713" y="3365500"/>
          <p14:tracePt t="15702" x="5302250" y="3352800"/>
          <p14:tracePt t="15708" x="5422900" y="3333750"/>
          <p14:tracePt t="15717" x="5537200" y="3321050"/>
          <p14:tracePt t="15721" x="5632450" y="3308350"/>
          <p14:tracePt t="15728" x="5767388" y="3289300"/>
          <p14:tracePt t="15735" x="5856288" y="3270250"/>
          <p14:tracePt t="15743" x="5951538" y="3244850"/>
          <p14:tracePt t="15750" x="6046788" y="3225800"/>
          <p14:tracePt t="15756" x="6116638" y="3205163"/>
          <p14:tracePt t="15763" x="6194425" y="3179763"/>
          <p14:tracePt t="15769" x="6276975" y="3167063"/>
          <p14:tracePt t="15777" x="6353175" y="3148013"/>
          <p14:tracePt t="15784" x="6423025" y="3128963"/>
          <p14:tracePt t="15790" x="6499225" y="3103563"/>
          <p14:tracePt t="15797" x="6556375" y="3078163"/>
          <p14:tracePt t="15803" x="6619875" y="3059113"/>
          <p14:tracePt t="15810" x="6678613" y="3033713"/>
          <p14:tracePt t="15818" x="6716713" y="3008313"/>
          <p14:tracePt t="15824" x="6761163" y="2989263"/>
          <p14:tracePt t="15831" x="6799263" y="2970213"/>
          <p14:tracePt t="15838" x="6824663" y="2957513"/>
          <p14:tracePt t="15844" x="6862763" y="2938463"/>
          <p14:tracePt t="15852" x="6900863" y="2913063"/>
          <p14:tracePt t="15858" x="6926263" y="2906713"/>
          <p14:tracePt t="15867" x="6938963" y="2894013"/>
          <p14:tracePt t="15872" x="6958013" y="2881313"/>
          <p14:tracePt t="15879" x="6983413" y="2868613"/>
          <p14:tracePt t="15885" x="7002463" y="2855913"/>
          <p14:tracePt t="15891" x="7027863" y="2843213"/>
          <p14:tracePt t="15900" x="7053263" y="2824163"/>
          <p14:tracePt t="15905" x="7078663" y="2811463"/>
          <p14:tracePt t="15912" x="7118350" y="2798763"/>
          <p14:tracePt t="15919" x="7143750" y="2784475"/>
          <p14:tracePt t="15926" x="7181850" y="2771775"/>
          <p14:tracePt t="15933" x="7213600" y="2759075"/>
          <p14:tracePt t="15939" x="7251700" y="2740025"/>
          <p14:tracePt t="15946" x="7277100" y="2733675"/>
          <p14:tracePt t="15953" x="7302500" y="2727325"/>
          <p14:tracePt t="15960" x="7321550" y="2714625"/>
          <p14:tracePt t="15967" x="7334250" y="2714625"/>
          <p14:tracePt t="15973" x="7353300" y="2714625"/>
          <p14:tracePt t="15980" x="7372350" y="2701925"/>
          <p14:tracePt t="15987" x="7391400" y="2701925"/>
          <p14:tracePt t="16001" x="7397750" y="2701925"/>
          <p14:tracePt t="16014" x="7404100" y="2701925"/>
          <p14:tracePt t="16050" x="7410450" y="2701925"/>
          <p14:tracePt t="16069" x="7416800" y="2701925"/>
          <p14:tracePt t="16123" x="7416800" y="2708275"/>
          <p14:tracePt t="16150" x="7416800" y="2714625"/>
          <p14:tracePt t="16688" x="7416800" y="2759075"/>
          <p14:tracePt t="16694" x="7404100" y="2811463"/>
          <p14:tracePt t="16701" x="7378700" y="2900363"/>
          <p14:tracePt t="16708" x="7346950" y="2989263"/>
          <p14:tracePt t="16716" x="7334250" y="3046413"/>
          <p14:tracePt t="16722" x="7315200" y="3090863"/>
          <p14:tracePt t="16729" x="7296150" y="3135313"/>
          <p14:tracePt t="16735" x="7283450" y="3173413"/>
          <p14:tracePt t="17320" x="7283450" y="3198813"/>
          <p14:tracePt t="17327" x="7283450" y="3219450"/>
          <p14:tracePt t="17334" x="7283450" y="3238500"/>
          <p14:tracePt t="17340" x="7283450" y="3263900"/>
          <p14:tracePt t="17350" x="7283450" y="3282950"/>
          <p14:tracePt t="17354" x="7283450" y="3295650"/>
          <p14:tracePt t="17361" x="7283450" y="3308350"/>
          <p14:tracePt t="17368" x="7283450" y="3314700"/>
          <p14:tracePt t="17375" x="7283450" y="3321050"/>
          <p14:tracePt t="17383" x="7283450" y="3327400"/>
          <p14:tracePt t="17388" x="7283450" y="3333750"/>
          <p14:tracePt t="17401" x="7283450" y="3340100"/>
          <p14:tracePt t="17417" x="7283450" y="3346450"/>
          <p14:tracePt t="17456" x="7283450" y="3352800"/>
          <p14:tracePt t="17470" x="7283450" y="3359150"/>
          <p14:tracePt t="17525" x="7283450" y="3365500"/>
          <p14:tracePt t="17558" x="7283450" y="3371850"/>
          <p14:tracePt t="17579" x="7283450" y="3378200"/>
          <p14:tracePt t="17586" x="7277100" y="3378200"/>
          <p14:tracePt t="17592" x="7277100" y="3384550"/>
          <p14:tracePt t="17600" x="7270750" y="3390900"/>
          <p14:tracePt t="17613" x="7258050" y="3397250"/>
          <p14:tracePt t="17619" x="7251700" y="3403600"/>
          <p14:tracePt t="17626" x="7245350" y="3409950"/>
          <p14:tracePt t="17634" x="7232650" y="3422650"/>
          <p14:tracePt t="17639" x="7219950" y="3422650"/>
          <p14:tracePt t="17646" x="7207250" y="3422650"/>
          <p14:tracePt t="17653" x="7194550" y="3429000"/>
          <p14:tracePt t="17659" x="7181850" y="3435350"/>
          <p14:tracePt t="17667" x="7175500" y="3441700"/>
          <p14:tracePt t="17673" x="7162800" y="3441700"/>
          <p14:tracePt t="17680" x="7150100" y="3448050"/>
          <p14:tracePt t="17687" x="7143750" y="3448050"/>
          <p14:tracePt t="17694" x="7124700" y="3454400"/>
          <p14:tracePt t="17701" x="7118350" y="3454400"/>
          <p14:tracePt t="17708" x="7099300" y="3460750"/>
          <p14:tracePt t="17716" x="7078663" y="3460750"/>
          <p14:tracePt t="17721" x="7072313" y="3460750"/>
          <p14:tracePt t="17729" x="7059613" y="3467100"/>
          <p14:tracePt t="17735" x="7040563" y="3467100"/>
          <p14:tracePt t="17741" x="7034213" y="3467100"/>
          <p14:tracePt t="17750" x="7027863" y="3467100"/>
          <p14:tracePt t="17756" x="7021513" y="3467100"/>
          <p14:tracePt t="17763" x="7015163" y="3467100"/>
          <p14:tracePt t="17777" x="7008813" y="3467100"/>
          <p14:tracePt t="17790" x="6996113" y="3467100"/>
          <p14:tracePt t="17803" x="6989763" y="3467100"/>
          <p14:tracePt t="17810" x="6983413" y="3467100"/>
          <p14:tracePt t="17818" x="6977063" y="3467100"/>
          <p14:tracePt t="17830" x="6970713" y="3467100"/>
          <p14:tracePt t="17837" x="6964363" y="3467100"/>
          <p14:tracePt t="17851" x="6958013" y="3467100"/>
          <p14:tracePt t="17871" x="6951663" y="3467100"/>
          <p14:tracePt t="17891" x="6945313" y="3467100"/>
          <p14:tracePt t="17905" x="6932613" y="3467100"/>
          <p14:tracePt t="17926" x="6926263" y="3467100"/>
          <p14:tracePt t="17934" x="6919913" y="3467100"/>
          <p14:tracePt t="17939" x="6913563" y="3467100"/>
          <p14:tracePt t="17952" x="6900863" y="3467100"/>
          <p14:tracePt t="17967" x="6894513" y="3467100"/>
          <p14:tracePt t="17973" x="6881813" y="3467100"/>
          <p14:tracePt t="17979" x="6881813" y="3460750"/>
          <p14:tracePt t="17986" x="6875463" y="3460750"/>
          <p14:tracePt t="17993" x="6869113" y="3454400"/>
          <p14:tracePt t="18001" x="6862763" y="3454400"/>
          <p14:tracePt t="18007" x="6856413" y="3454400"/>
          <p14:tracePt t="18014" x="6850063" y="3454400"/>
          <p14:tracePt t="18028" x="6843713" y="3448050"/>
          <p14:tracePt t="18035" x="6831013" y="3448050"/>
          <p14:tracePt t="18041" x="6824663" y="3448050"/>
          <p14:tracePt t="18048" x="6818313" y="3441700"/>
          <p14:tracePt t="18054" x="6811963" y="3441700"/>
          <p14:tracePt t="18061" x="6799263" y="3441700"/>
          <p14:tracePt t="18068" x="6786563" y="3435350"/>
          <p14:tracePt t="18075" x="6773863" y="3435350"/>
          <p14:tracePt t="18083" x="6761163" y="3435350"/>
          <p14:tracePt t="18088" x="6748463" y="3435350"/>
          <p14:tracePt t="18095" x="6742113" y="3435350"/>
          <p14:tracePt t="18102" x="6729413" y="3435350"/>
          <p14:tracePt t="18109" x="6716713" y="3435350"/>
          <p14:tracePt t="18123" x="6697663" y="3429000"/>
          <p14:tracePt t="18129" x="6691313" y="3429000"/>
          <p14:tracePt t="18136" x="6684963" y="3429000"/>
          <p14:tracePt t="18143" x="6672263" y="3429000"/>
          <p14:tracePt t="18151" x="6665913" y="3422650"/>
          <p14:tracePt t="18157" x="6653213" y="3422650"/>
          <p14:tracePt t="18164" x="6646863" y="3422650"/>
          <p14:tracePt t="18170" x="6634163" y="3416300"/>
          <p14:tracePt t="18177" x="6613525" y="3416300"/>
          <p14:tracePt t="18184" x="6600825" y="3409950"/>
          <p14:tracePt t="18191" x="6594475" y="3409950"/>
          <p14:tracePt t="18199" x="6588125" y="3409950"/>
          <p14:tracePt t="18217" x="6562725" y="3403600"/>
          <p14:tracePt t="18218" x="6556375" y="3403600"/>
          <p14:tracePt t="18226" x="6550025" y="3403600"/>
          <p14:tracePt t="18233" x="6537325" y="3397250"/>
          <p14:tracePt t="18238" x="6530975" y="3397250"/>
          <p14:tracePt t="18245" x="6518275" y="3390900"/>
          <p14:tracePt t="18252" x="6499225" y="3384550"/>
          <p14:tracePt t="18258" x="6480175" y="3384550"/>
          <p14:tracePt t="18267" x="6467475" y="3378200"/>
          <p14:tracePt t="18272" x="6448425" y="3378200"/>
          <p14:tracePt t="18279" x="6429375" y="3365500"/>
          <p14:tracePt t="18285" x="6416675" y="3365500"/>
          <p14:tracePt t="18293" x="6410325" y="3365500"/>
          <p14:tracePt t="18301" x="6391275" y="3359150"/>
          <p14:tracePt t="18306" x="6378575" y="3359150"/>
          <p14:tracePt t="18313" x="6365875" y="3359150"/>
          <p14:tracePt t="18320" x="6353175" y="3352800"/>
          <p14:tracePt t="18327" x="6346825" y="3352800"/>
          <p14:tracePt t="18334" x="6334125" y="3346450"/>
          <p14:tracePt t="18340" x="6315075" y="3340100"/>
          <p14:tracePt t="18354" x="6302375" y="3340100"/>
          <p14:tracePt t="18360" x="6296025" y="3340100"/>
          <p14:tracePt t="18368" x="6289675" y="3333750"/>
          <p14:tracePt t="18374" x="6276975" y="3333750"/>
          <p14:tracePt t="18383" x="6270625" y="3327400"/>
          <p14:tracePt t="18395" x="6264275" y="3327400"/>
          <p14:tracePt t="18401" x="6257925" y="3327400"/>
          <p14:tracePt t="18409" x="6251575" y="3327400"/>
          <p14:tracePt t="18416" x="6245225" y="3321050"/>
          <p14:tracePt t="18422" x="6238875" y="3321050"/>
          <p14:tracePt t="18428" x="6226175" y="3314700"/>
          <p14:tracePt t="18435" x="6219825" y="3314700"/>
          <p14:tracePt t="18443" x="6213475" y="3314700"/>
          <p14:tracePt t="18450" x="6213475" y="3308350"/>
          <p14:tracePt t="18456" x="6207125" y="3308350"/>
          <p14:tracePt t="18462" x="6200775" y="3308350"/>
          <p14:tracePt t="18484" x="6194425" y="3302000"/>
          <p14:tracePt t="18490" x="6188075" y="3302000"/>
          <p14:tracePt t="18518" x="6181725" y="3302000"/>
          <p14:tracePt t="18537" x="6175375" y="3302000"/>
          <p14:tracePt t="18632" x="6167438" y="3302000"/>
          <p14:tracePt t="18734" x="6161088" y="3302000"/>
          <p14:tracePt t="18742" x="6142038" y="3302000"/>
          <p14:tracePt t="18750" x="6110288" y="3302000"/>
          <p14:tracePt t="18755" x="6097588" y="3302000"/>
          <p14:tracePt t="18762" x="6078538" y="3302000"/>
          <p14:tracePt t="18768" x="6065838" y="3308350"/>
          <p14:tracePt t="18784" x="6059488" y="3308350"/>
          <p14:tracePt t="18789" x="6053138" y="3308350"/>
          <p14:tracePt t="18796" x="6046788" y="3308350"/>
          <p14:tracePt t="18830" x="6040438" y="3308350"/>
          <p14:tracePt t="18857" x="6034088" y="3308350"/>
          <p14:tracePt t="18892" x="6027738" y="3308350"/>
          <p14:tracePt t="18905" x="6021388" y="3308350"/>
          <p14:tracePt t="18911" x="6015038" y="3308350"/>
          <p14:tracePt t="18918" x="5983288" y="3314700"/>
          <p14:tracePt t="18925" x="5945188" y="3314700"/>
          <p14:tracePt t="18933" x="5926138" y="3314700"/>
          <p14:tracePt t="18938" x="5913438" y="3314700"/>
          <p14:tracePt t="18946" x="5894388" y="3314700"/>
          <p14:tracePt t="18952" x="5888038" y="3314700"/>
          <p14:tracePt t="18959" x="5875338" y="3314700"/>
          <p14:tracePt t="18967" x="5856288" y="3314700"/>
          <p14:tracePt t="18973" x="5837238" y="3308350"/>
          <p14:tracePt t="18980" x="5792788" y="3308350"/>
          <p14:tracePt t="18987" x="5748338" y="3302000"/>
          <p14:tracePt t="18994" x="5722938" y="3302000"/>
          <p14:tracePt t="19001" x="5689600" y="3295650"/>
          <p14:tracePt t="19007" x="5664200" y="3295650"/>
          <p14:tracePt t="19013" x="5638800" y="3289300"/>
          <p14:tracePt t="19020" x="5607050" y="3276600"/>
          <p14:tracePt t="19027" x="5568950" y="3263900"/>
          <p14:tracePt t="19034" x="5537200" y="3251200"/>
          <p14:tracePt t="19040" x="5499100" y="3238500"/>
          <p14:tracePt t="19049" x="5473700" y="3238500"/>
          <p14:tracePt t="19055" x="5448300" y="3225800"/>
          <p14:tracePt t="19062" x="5422900" y="3219450"/>
          <p14:tracePt t="19068" x="5391150" y="3205163"/>
          <p14:tracePt t="19075" x="5365750" y="3198813"/>
          <p14:tracePt t="19083" x="5340350" y="3192463"/>
          <p14:tracePt t="19088" x="5308600" y="3186113"/>
          <p14:tracePt t="19095" x="5270500" y="3179763"/>
          <p14:tracePt t="19102" x="5237163" y="3173413"/>
          <p14:tracePt t="19108" x="5199063" y="3160713"/>
          <p14:tracePt t="19116" x="5167313" y="3160713"/>
          <p14:tracePt t="19122" x="5122863" y="3148013"/>
          <p14:tracePt t="19129" x="5072063" y="3148013"/>
          <p14:tracePt t="19136" x="5033963" y="3141663"/>
          <p14:tracePt t="19143" x="5002213" y="3141663"/>
          <p14:tracePt t="19150" x="4970463" y="3135313"/>
          <p14:tracePt t="19156" x="4932363" y="3135313"/>
          <p14:tracePt t="19163" x="4919663" y="3135313"/>
          <p14:tracePt t="19170" x="4894263" y="3135313"/>
          <p14:tracePt t="19178" x="4875213" y="3135313"/>
          <p14:tracePt t="19184" x="4862513" y="3135313"/>
          <p14:tracePt t="19191" x="4837113" y="3135313"/>
          <p14:tracePt t="19200" x="4818063" y="3135313"/>
          <p14:tracePt t="19204" x="4797425" y="3135313"/>
          <p14:tracePt t="19210" x="4772025" y="3135313"/>
          <p14:tracePt t="19218" x="4740275" y="3135313"/>
          <p14:tracePt t="19224" x="4708525" y="3135313"/>
          <p14:tracePt t="19232" x="4670425" y="3135313"/>
          <p14:tracePt t="19237" x="4645025" y="3135313"/>
          <p14:tracePt t="19245" x="4613275" y="3141663"/>
          <p14:tracePt t="19252" x="4594225" y="3141663"/>
          <p14:tracePt t="19259" x="4568825" y="3141663"/>
          <p14:tracePt t="19266" x="4543425" y="3148013"/>
          <p14:tracePt t="19272" x="4518025" y="3154363"/>
          <p14:tracePt t="19278" x="4492625" y="3154363"/>
          <p14:tracePt t="19285" x="4454525" y="3160713"/>
          <p14:tracePt t="19292" x="4416425" y="3173413"/>
          <p14:tracePt t="19300" x="4365625" y="3186113"/>
          <p14:tracePt t="19306" x="4319588" y="3192463"/>
          <p14:tracePt t="19313" x="4275138" y="3198813"/>
          <p14:tracePt t="19319" x="4237038" y="3211513"/>
          <p14:tracePt t="19326" x="4211638" y="3219450"/>
          <p14:tracePt t="19333" x="4179888" y="3232150"/>
          <p14:tracePt t="19340" x="4148138" y="3244850"/>
          <p14:tracePt t="19347" x="4116388" y="3251200"/>
          <p14:tracePt t="19354" x="4090988" y="3270250"/>
          <p14:tracePt t="19360" x="4071938" y="3270250"/>
          <p14:tracePt t="19368" x="4046538" y="3282950"/>
          <p14:tracePt t="19374" x="4027488" y="3289300"/>
          <p14:tracePt t="19381" x="4014788" y="3289300"/>
          <p14:tracePt t="19387" x="3989388" y="3302000"/>
          <p14:tracePt t="19394" x="3970338" y="3308350"/>
          <p14:tracePt t="19401" x="3951288" y="3314700"/>
          <p14:tracePt t="19408" x="3932238" y="3321050"/>
          <p14:tracePt t="19416" x="3913188" y="3321050"/>
          <p14:tracePt t="19421" x="3894138" y="3327400"/>
          <p14:tracePt t="19428" x="3873500" y="3333750"/>
          <p14:tracePt t="19435" x="3854450" y="3340100"/>
          <p14:tracePt t="19442" x="3841750" y="3346450"/>
          <p14:tracePt t="19450" x="3822700" y="3352800"/>
          <p14:tracePt t="19456" x="3803650" y="3359150"/>
          <p14:tracePt t="19462" x="3790950" y="3365500"/>
          <p14:tracePt t="19469" x="3771900" y="3365500"/>
          <p14:tracePt t="19477" x="3752850" y="3378200"/>
          <p14:tracePt t="19484" x="3733800" y="3384550"/>
          <p14:tracePt t="19489" x="3714750" y="3390900"/>
          <p14:tracePt t="19496" x="3708400" y="3397250"/>
          <p14:tracePt t="19503" x="3689350" y="3397250"/>
          <p14:tracePt t="19510" x="3676650" y="3403600"/>
          <p14:tracePt t="19518" x="3663950" y="3403600"/>
          <p14:tracePt t="19524" x="3651250" y="3409950"/>
          <p14:tracePt t="19532" x="3632200" y="3409950"/>
          <p14:tracePt t="19538" x="3625850" y="3416300"/>
          <p14:tracePt t="19544" x="3613150" y="3416300"/>
          <p14:tracePt t="19551" x="3594100" y="3416300"/>
          <p14:tracePt t="19558" x="3587750" y="3416300"/>
          <p14:tracePt t="19566" x="3568700" y="3416300"/>
          <p14:tracePt t="19571" x="3549650" y="3416300"/>
          <p14:tracePt t="19578" x="3543300" y="3416300"/>
          <p14:tracePt t="19585" x="3530600" y="3416300"/>
          <p14:tracePt t="19592" x="3505200" y="3416300"/>
          <p14:tracePt t="19600" x="3492500" y="3416300"/>
          <p14:tracePt t="19605" x="3473450" y="3416300"/>
          <p14:tracePt t="19612" x="3454400" y="3416300"/>
          <p14:tracePt t="19618" x="3441700" y="3416300"/>
          <p14:tracePt t="19626" x="3421063" y="3409950"/>
          <p14:tracePt t="19633" x="3402013" y="3409950"/>
          <p14:tracePt t="19639" x="3370263" y="3409950"/>
          <p14:tracePt t="19647" x="3363913" y="3403600"/>
          <p14:tracePt t="19653" x="3338513" y="3397250"/>
          <p14:tracePt t="19660" x="3319463" y="3397250"/>
          <p14:tracePt t="19668" x="3300413" y="3390900"/>
          <p14:tracePt t="19674" x="3287713" y="3390900"/>
          <p14:tracePt t="19680" x="3268663" y="3384550"/>
          <p14:tracePt t="19687" x="3249613" y="3378200"/>
          <p14:tracePt t="19694" x="3236913" y="3378200"/>
          <p14:tracePt t="19702" x="3211513" y="3371850"/>
          <p14:tracePt t="19707" x="3198813" y="3371850"/>
          <p14:tracePt t="19716" x="3179763" y="3371850"/>
          <p14:tracePt t="19721" x="3160713" y="3371850"/>
          <p14:tracePt t="19728" x="3141663" y="3365500"/>
          <p14:tracePt t="19735" x="3122613" y="3359150"/>
          <p14:tracePt t="19741" x="3116263" y="3359150"/>
          <p14:tracePt t="19750" x="3097213" y="3359150"/>
          <p14:tracePt t="19755" x="3084513" y="3359150"/>
          <p14:tracePt t="19761" x="3078163" y="3359150"/>
          <p14:tracePt t="19768" x="3065463" y="3359150"/>
          <p14:tracePt t="19775" x="3052763" y="3359150"/>
          <p14:tracePt t="19788" x="3040063" y="3352800"/>
          <p14:tracePt t="19796" x="3033713" y="3352800"/>
          <p14:tracePt t="19803" x="3027363" y="3352800"/>
          <p14:tracePt t="19809" x="3021013" y="3352800"/>
          <p14:tracePt t="19823" x="3014663" y="3346450"/>
          <p14:tracePt t="19829" x="3008313" y="3346450"/>
          <p14:tracePt t="19837" x="3001963" y="3346450"/>
          <p14:tracePt t="19864" x="2995613" y="3346450"/>
          <p14:tracePt t="19878" x="2989263" y="3346450"/>
          <p14:tracePt t="19904" x="2982913" y="3346450"/>
          <p14:tracePt t="19918" x="2976563" y="3346450"/>
          <p14:tracePt t="19933" x="2968625" y="3346450"/>
          <p14:tracePt t="19939" x="2962275" y="3346450"/>
          <p14:tracePt t="19945" x="2949575" y="3346450"/>
          <p14:tracePt t="19952" x="2943225" y="3346450"/>
          <p14:tracePt t="19959" x="2930525" y="3346450"/>
          <p14:tracePt t="19966" x="2924175" y="3346450"/>
          <p14:tracePt t="19973" x="2911475" y="3346450"/>
          <p14:tracePt t="19979" x="2898775" y="3346450"/>
          <p14:tracePt t="19986" x="2892425" y="3346450"/>
          <p14:tracePt t="19993" x="2879725" y="3340100"/>
          <p14:tracePt t="20007" x="2873375" y="3340100"/>
          <p14:tracePt t="20014" x="2867025" y="3340100"/>
          <p14:tracePt t="20021" x="2860675" y="3340100"/>
          <p14:tracePt t="20028" x="2854325" y="3340100"/>
          <p14:tracePt t="20049" x="2847975" y="3340100"/>
          <p14:tracePt t="20061" x="2841625" y="3340100"/>
          <p14:tracePt t="20647" x="2797175" y="3352800"/>
          <p14:tracePt t="20653" x="2740025" y="3359150"/>
          <p14:tracePt t="20659" x="2714625" y="3365500"/>
          <p14:tracePt t="20667" x="2689225" y="3378200"/>
          <p14:tracePt t="20673" x="2682875" y="3378200"/>
          <p14:tracePt t="20680" x="2670175" y="3384550"/>
          <p14:tracePt t="20687" x="2663825" y="3384550"/>
          <p14:tracePt t="20693" x="2651125" y="3384550"/>
          <p14:tracePt t="20700" x="2632075" y="3397250"/>
          <p14:tracePt t="20707" x="2613025" y="3403600"/>
          <p14:tracePt t="20714" x="2600325" y="3409950"/>
          <p14:tracePt t="20720" x="2587625" y="3416300"/>
          <p14:tracePt t="20727" x="2549525" y="3435350"/>
          <p14:tracePt t="20735" x="2536825" y="3441700"/>
          <p14:tracePt t="20741" x="2509838" y="3454400"/>
          <p14:tracePt t="20750" x="2490788" y="3454400"/>
          <p14:tracePt t="20754" x="2465388" y="3467100"/>
          <p14:tracePt t="20761" x="2446338" y="3479800"/>
          <p14:tracePt t="20768" x="2439988" y="3479800"/>
          <p14:tracePt t="20775" x="2427288" y="3492500"/>
          <p14:tracePt t="20783" x="2414588" y="3492500"/>
          <p14:tracePt t="20788" x="2408238" y="3498850"/>
          <p14:tracePt t="20795" x="2389188" y="3505200"/>
          <p14:tracePt t="20802" x="2376488" y="3511550"/>
          <p14:tracePt t="20809" x="2363788" y="3511550"/>
          <p14:tracePt t="20817" x="2357438" y="3517900"/>
          <p14:tracePt t="20823" x="2344738" y="3530600"/>
          <p14:tracePt t="20830" x="2332038" y="3536950"/>
          <p14:tracePt t="20836" x="2312988" y="3543300"/>
          <p14:tracePt t="20843" x="2312988" y="3556000"/>
          <p14:tracePt t="20850" x="2300288" y="3556000"/>
          <p14:tracePt t="20857" x="2287588" y="3562350"/>
          <p14:tracePt t="20870" x="2287588" y="3568700"/>
          <p14:tracePt t="20877" x="2281238" y="3568700"/>
          <p14:tracePt t="20884" x="2274888" y="3575050"/>
          <p14:tracePt t="20890" x="2268538" y="3575050"/>
          <p14:tracePt t="20904" x="2268538" y="3581400"/>
          <p14:tracePt t="20911" x="2262188" y="3587750"/>
          <p14:tracePt t="20918" x="2255838" y="3587750"/>
          <p14:tracePt t="20925" x="2249488" y="3600450"/>
          <p14:tracePt t="20933" x="2243138" y="3606800"/>
          <p14:tracePt t="20938" x="2236788" y="3613150"/>
          <p14:tracePt t="20945" x="2230438" y="3619500"/>
          <p14:tracePt t="20952" x="2230438" y="3632200"/>
          <p14:tracePt t="20959" x="2224088" y="3638550"/>
          <p14:tracePt t="20966" x="2217738" y="3652838"/>
          <p14:tracePt t="20972" x="2217738" y="3659188"/>
          <p14:tracePt t="20979" x="2217738" y="3665538"/>
          <p14:tracePt t="20986" x="2211388" y="3678238"/>
          <p14:tracePt t="20993" x="2211388" y="3684588"/>
          <p14:tracePt t="21001" x="2205038" y="3684588"/>
          <p14:tracePt t="21007" x="2205038" y="3690938"/>
          <p14:tracePt t="21013" x="2205038" y="3697288"/>
          <p14:tracePt t="21020" x="2205038" y="3703638"/>
          <p14:tracePt t="21034" x="2205038" y="3709988"/>
          <p14:tracePt t="21054" x="2205038" y="3716338"/>
          <p14:tracePt t="21101" x="2217738" y="3716338"/>
          <p14:tracePt t="21108" x="2230438" y="3709988"/>
          <p14:tracePt t="21116" x="2249488" y="3703638"/>
          <p14:tracePt t="21122" x="2268538" y="3690938"/>
          <p14:tracePt t="21129" x="2293938" y="3678238"/>
          <p14:tracePt t="21135" x="2319338" y="3665538"/>
          <p14:tracePt t="21142" x="2344738" y="3652838"/>
          <p14:tracePt t="21150" x="2370138" y="3646488"/>
          <p14:tracePt t="21156" x="2408238" y="3625850"/>
          <p14:tracePt t="21163" x="2433638" y="3619500"/>
          <p14:tracePt t="21169" x="2459038" y="3613150"/>
          <p14:tracePt t="21177" x="2490788" y="3594100"/>
          <p14:tracePt t="21183" x="2509838" y="3587750"/>
          <p14:tracePt t="21189" x="2536825" y="3587750"/>
          <p14:tracePt t="21202" x="2562225" y="3587750"/>
          <p14:tracePt t="21203" x="2574925" y="3581400"/>
          <p14:tracePt t="21211" x="2600325" y="3581400"/>
          <p14:tracePt t="21217" x="2625725" y="3575050"/>
          <p14:tracePt t="21224" x="2638425" y="3575050"/>
          <p14:tracePt t="21231" x="2657475" y="3575050"/>
          <p14:tracePt t="21238" x="2676525" y="3575050"/>
          <p14:tracePt t="21244" x="2695575" y="3575050"/>
          <p14:tracePt t="21251" x="2714625" y="3575050"/>
          <p14:tracePt t="21258" x="2733675" y="3575050"/>
          <p14:tracePt t="21266" x="2759075" y="3575050"/>
          <p14:tracePt t="21271" x="2765425" y="3575050"/>
          <p14:tracePt t="21278" x="2778125" y="3575050"/>
          <p14:tracePt t="21285" x="2797175" y="3568700"/>
          <p14:tracePt t="21292" x="2803525" y="3568700"/>
          <p14:tracePt t="21300" x="2816225" y="3568700"/>
          <p14:tracePt t="21306" x="2828925" y="3568700"/>
          <p14:tracePt t="21312" x="2835275" y="3568700"/>
          <p14:tracePt t="21319" x="2841625" y="3568700"/>
          <p14:tracePt t="21333" x="2847975" y="3568700"/>
          <p14:tracePt t="21353" x="2860675" y="3568700"/>
          <p14:tracePt t="21368" x="2867025" y="3568700"/>
          <p14:tracePt t="21374" x="2879725" y="3568700"/>
          <p14:tracePt t="21387" x="2892425" y="3568700"/>
          <p14:tracePt t="21394" x="2898775" y="3568700"/>
          <p14:tracePt t="21401" x="2905125" y="3568700"/>
          <p14:tracePt t="21408" x="2911475" y="3568700"/>
          <p14:tracePt t="21416" x="2917825" y="3568700"/>
          <p14:tracePt t="21421" x="2924175" y="3568700"/>
          <p14:tracePt t="21428" x="2930525" y="3568700"/>
          <p14:tracePt t="21435" x="2936875" y="3568700"/>
          <p14:tracePt t="21441" x="2949575" y="3575050"/>
          <p14:tracePt t="21450" x="2955925" y="3575050"/>
          <p14:tracePt t="21455" x="2962275" y="3581400"/>
          <p14:tracePt t="21461" x="2976563" y="3581400"/>
          <p14:tracePt t="21468" x="2989263" y="3581400"/>
          <p14:tracePt t="21476" x="2995613" y="3587750"/>
          <p14:tracePt t="21484" x="3001963" y="3587750"/>
          <p14:tracePt t="21489" x="3014663" y="3594100"/>
          <p14:tracePt t="21495" x="3021013" y="3594100"/>
          <p14:tracePt t="21503" x="3027363" y="3594100"/>
          <p14:tracePt t="21510" x="3033713" y="3594100"/>
          <p14:tracePt t="21517" x="3046413" y="3594100"/>
          <p14:tracePt t="21524" x="3059113" y="3594100"/>
          <p14:tracePt t="21530" x="3065463" y="3600450"/>
          <p14:tracePt t="21537" x="3084513" y="3600450"/>
          <p14:tracePt t="21543" x="3109913" y="3600450"/>
          <p14:tracePt t="21551" x="3128963" y="3600450"/>
          <p14:tracePt t="21558" x="3148013" y="3600450"/>
          <p14:tracePt t="21564" x="3173413" y="3600450"/>
          <p14:tracePt t="21570" x="3192463" y="3600450"/>
          <p14:tracePt t="21578" x="3205163" y="3587750"/>
          <p14:tracePt t="21584" x="3217863" y="3587750"/>
          <p14:tracePt t="21591" x="3230563" y="3581400"/>
          <p14:tracePt t="21600" x="3236913" y="3581400"/>
          <p14:tracePt t="21605" x="3249613" y="3581400"/>
          <p14:tracePt t="21611" x="3255963" y="3575050"/>
          <p14:tracePt t="21619" x="3262313" y="3575050"/>
          <p14:tracePt t="21625" x="3268663" y="3575050"/>
          <p14:tracePt t="21634" x="3275013" y="3575050"/>
          <p14:tracePt t="21638" x="3287713" y="3575050"/>
          <p14:tracePt t="21645" x="3300413" y="3575050"/>
          <p14:tracePt t="21652" x="3306763" y="3575050"/>
          <p14:tracePt t="21659" x="3319463" y="3575050"/>
          <p14:tracePt t="21667" x="3332163" y="3575050"/>
          <p14:tracePt t="21673" x="3338513" y="3581400"/>
          <p14:tracePt t="21679" x="3351213" y="3581400"/>
          <p14:tracePt t="21687" x="3370263" y="3581400"/>
          <p14:tracePt t="21701" x="3382963" y="3581400"/>
          <p14:tracePt t="21707" x="3402013" y="3587750"/>
          <p14:tracePt t="21715" x="3408363" y="3587750"/>
          <p14:tracePt t="21720" x="3414713" y="3587750"/>
          <p14:tracePt t="21728" x="3435350" y="3594100"/>
          <p14:tracePt t="21734" x="3460750" y="3600450"/>
          <p14:tracePt t="21740" x="3479800" y="3606800"/>
          <p14:tracePt t="21749" x="3498850" y="3606800"/>
          <p14:tracePt t="21754" x="3517900" y="3606800"/>
          <p14:tracePt t="21761" x="3543300" y="3613150"/>
          <p14:tracePt t="21768" x="3562350" y="3619500"/>
          <p14:tracePt t="21775" x="3581400" y="3619500"/>
          <p14:tracePt t="21782" x="3594100" y="3619500"/>
          <p14:tracePt t="21788" x="3619500" y="3625850"/>
          <p14:tracePt t="21795" x="3638550" y="3625850"/>
          <p14:tracePt t="21802" x="3657600" y="3625850"/>
          <p14:tracePt t="21809" x="3683000" y="3632200"/>
          <p14:tracePt t="21817" x="3702050" y="3632200"/>
          <p14:tracePt t="21822" x="3733800" y="3638550"/>
          <p14:tracePt t="21829" x="3759200" y="3638550"/>
          <p14:tracePt t="21837" x="3778250" y="3646488"/>
          <p14:tracePt t="21843" x="3790950" y="3646488"/>
          <p14:tracePt t="21851" x="3816350" y="3646488"/>
          <p14:tracePt t="21857" x="3841750" y="3646488"/>
          <p14:tracePt t="21863" x="3867150" y="3652838"/>
          <p14:tracePt t="21869" x="3879850" y="3659188"/>
          <p14:tracePt t="21877" x="3906838" y="3659188"/>
          <p14:tracePt t="21884" x="3919538" y="3659188"/>
          <p14:tracePt t="21890" x="3932238" y="3659188"/>
          <p14:tracePt t="21900" x="3963988" y="3659188"/>
          <p14:tracePt t="21905" x="3983038" y="3659188"/>
          <p14:tracePt t="21911" x="4002088" y="3659188"/>
          <p14:tracePt t="21917" x="4014788" y="3659188"/>
          <p14:tracePt t="21924" x="4033838" y="3659188"/>
          <p14:tracePt t="21933" x="4052888" y="3659188"/>
          <p14:tracePt t="21938" x="4065588" y="3659188"/>
          <p14:tracePt t="21944" x="4090988" y="3659188"/>
          <p14:tracePt t="21951" x="4103688" y="3659188"/>
          <p14:tracePt t="21959" x="4116388" y="3659188"/>
          <p14:tracePt t="21967" x="4135438" y="3652838"/>
          <p14:tracePt t="21972" x="4154488" y="3652838"/>
          <p14:tracePt t="21979" x="4167188" y="3652838"/>
          <p14:tracePt t="21985" x="4186238" y="3646488"/>
          <p14:tracePt t="21992" x="4205288" y="3638550"/>
          <p14:tracePt t="22000" x="4230688" y="3632200"/>
          <p14:tracePt t="22006" x="4256088" y="3625850"/>
          <p14:tracePt t="22013" x="4281488" y="3613150"/>
          <p14:tracePt t="22019" x="4313238" y="3600450"/>
          <p14:tracePt t="22027" x="4332288" y="3600450"/>
          <p14:tracePt t="22034" x="4365625" y="3587750"/>
          <p14:tracePt t="22040" x="4384675" y="3581400"/>
          <p14:tracePt t="22050" x="4403725" y="3581400"/>
          <p14:tracePt t="22054" x="4416425" y="3581400"/>
          <p14:tracePt t="22060" x="4441825" y="3581400"/>
          <p14:tracePt t="22067" x="4460875" y="3581400"/>
          <p14:tracePt t="22074" x="4479925" y="3581400"/>
          <p14:tracePt t="22083" x="4498975" y="3581400"/>
          <p14:tracePt t="22088" x="4524375" y="3587750"/>
          <p14:tracePt t="22095" x="4549775" y="3587750"/>
          <p14:tracePt t="22101" x="4575175" y="3587750"/>
          <p14:tracePt t="22108" x="4600575" y="3594100"/>
          <p14:tracePt t="22117" x="4632325" y="3594100"/>
          <p14:tracePt t="22121" x="4664075" y="3594100"/>
          <p14:tracePt t="22129" x="4689475" y="3594100"/>
          <p14:tracePt t="22135" x="4721225" y="3594100"/>
          <p14:tracePt t="22142" x="4759325" y="3594100"/>
          <p14:tracePt t="22150" x="4797425" y="3594100"/>
          <p14:tracePt t="22156" x="4830763" y="3581400"/>
          <p14:tracePt t="22163" x="4875213" y="3581400"/>
          <p14:tracePt t="22170" x="4900613" y="3575050"/>
          <p14:tracePt t="22177" x="4926013" y="3575050"/>
          <p14:tracePt t="22184" x="4945063" y="3568700"/>
          <p14:tracePt t="22189" x="4976813" y="3556000"/>
          <p14:tracePt t="22197" x="4995863" y="3549650"/>
          <p14:tracePt t="22204" x="5033963" y="3543300"/>
          <p14:tracePt t="22218" x="5084763" y="3536950"/>
          <p14:tracePt t="22223" x="5116513" y="3536950"/>
          <p14:tracePt t="22232" x="5148263" y="3530600"/>
          <p14:tracePt t="22237" x="5180013" y="3530600"/>
          <p14:tracePt t="22244" x="5218113" y="3524250"/>
          <p14:tracePt t="22251" x="5243513" y="3524250"/>
          <p14:tracePt t="22258" x="5256213" y="3524250"/>
          <p14:tracePt t="22267" x="5283200" y="3517900"/>
          <p14:tracePt t="22271" x="5308600" y="3517900"/>
          <p14:tracePt t="22278" x="5321300" y="3517900"/>
          <p14:tracePt t="22285" x="5340350" y="3517900"/>
          <p14:tracePt t="22291" x="5353050" y="3517900"/>
          <p14:tracePt t="22300" x="5365750" y="3517900"/>
          <p14:tracePt t="22305" x="5384800" y="3517900"/>
          <p14:tracePt t="22312" x="5403850" y="3517900"/>
          <p14:tracePt t="22319" x="5416550" y="3517900"/>
          <p14:tracePt t="22326" x="5429250" y="3517900"/>
          <p14:tracePt t="22333" x="5448300" y="3517900"/>
          <p14:tracePt t="22339" x="5461000" y="3517900"/>
          <p14:tracePt t="22346" x="5473700" y="3517900"/>
          <p14:tracePt t="22353" x="5499100" y="3517900"/>
          <p14:tracePt t="22360" x="5505450" y="3517900"/>
          <p14:tracePt t="22367" x="5524500" y="3524250"/>
          <p14:tracePt t="22373" x="5549900" y="3524250"/>
          <p14:tracePt t="22380" x="5575300" y="3524250"/>
          <p14:tracePt t="22387" x="5588000" y="3530600"/>
          <p14:tracePt t="22394" x="5613400" y="3530600"/>
          <p14:tracePt t="22401" x="5632450" y="3530600"/>
          <p14:tracePt t="22408" x="5651500" y="3530600"/>
          <p14:tracePt t="22416" x="5670550" y="3530600"/>
          <p14:tracePt t="22421" x="5683250" y="3530600"/>
          <p14:tracePt t="22428" x="5702300" y="3530600"/>
          <p14:tracePt t="22435" x="5716588" y="3530600"/>
          <p14:tracePt t="22442" x="5741988" y="3530600"/>
          <p14:tracePt t="22450" x="5754688" y="3530600"/>
          <p14:tracePt t="22455" x="5780088" y="3530600"/>
          <p14:tracePt t="22462" x="5805488" y="3530600"/>
          <p14:tracePt t="22468" x="5830888" y="3530600"/>
          <p14:tracePt t="22476" x="5856288" y="3524250"/>
          <p14:tracePt t="22484" x="5888038" y="3524250"/>
          <p14:tracePt t="22489" x="5913438" y="3524250"/>
          <p14:tracePt t="22496" x="5951538" y="3517900"/>
          <p14:tracePt t="22502" x="5983288" y="3517900"/>
          <p14:tracePt t="22509" x="6008688" y="3505200"/>
          <p14:tracePt t="22517" x="6040438" y="3505200"/>
          <p14:tracePt t="22522" x="6084888" y="3505200"/>
          <p14:tracePt t="22530" x="6116638" y="3505200"/>
          <p14:tracePt t="22537" x="6154738" y="3498850"/>
          <p14:tracePt t="22543" x="6181725" y="3498850"/>
          <p14:tracePt t="22551" x="6213475" y="3492500"/>
          <p14:tracePt t="22557" x="6245225" y="3492500"/>
          <p14:tracePt t="22565" x="6264275" y="3486150"/>
          <p14:tracePt t="22570" x="6276975" y="3486150"/>
          <p14:tracePt t="22578" x="6296025" y="3479800"/>
          <p14:tracePt t="22584" x="6308725" y="3479800"/>
          <p14:tracePt t="22590" x="6315075" y="3479800"/>
          <p14:tracePt t="22600" x="6334125" y="3479800"/>
          <p14:tracePt t="22605" x="6353175" y="3479800"/>
          <p14:tracePt t="22611" x="6372225" y="3479800"/>
          <p14:tracePt t="22618" x="6384925" y="3479800"/>
          <p14:tracePt t="22625" x="6403975" y="3479800"/>
          <p14:tracePt t="22633" x="6423025" y="3479800"/>
          <p14:tracePt t="22638" x="6442075" y="3479800"/>
          <p14:tracePt t="22646" x="6461125" y="3479800"/>
          <p14:tracePt t="22652" x="6486525" y="3486150"/>
          <p14:tracePt t="22658" x="6499225" y="3492500"/>
          <p14:tracePt t="22667" x="6524625" y="3498850"/>
          <p14:tracePt t="22673" x="6550025" y="3498850"/>
          <p14:tracePt t="22679" x="6575425" y="3505200"/>
          <p14:tracePt t="22686" x="6588125" y="3511550"/>
          <p14:tracePt t="22693" x="6634163" y="3517900"/>
          <p14:tracePt t="22701" x="6653213" y="3524250"/>
          <p14:tracePt t="22707" x="6665913" y="3524250"/>
          <p14:tracePt t="22715" x="6691313" y="3524250"/>
          <p14:tracePt t="22720" x="6710363" y="3524250"/>
          <p14:tracePt t="22728" x="6735763" y="3530600"/>
          <p14:tracePt t="22734" x="6748463" y="3530600"/>
          <p14:tracePt t="22741" x="6773863" y="3536950"/>
          <p14:tracePt t="22749" x="6799263" y="3543300"/>
          <p14:tracePt t="22754" x="6805613" y="3543300"/>
          <p14:tracePt t="22761" x="6824663" y="3549650"/>
          <p14:tracePt t="22768" x="6843713" y="3556000"/>
          <p14:tracePt t="22775" x="6856413" y="3556000"/>
          <p14:tracePt t="22783" x="6869113" y="3556000"/>
          <p14:tracePt t="22788" x="6881813" y="3562350"/>
          <p14:tracePt t="22795" x="6888163" y="3562350"/>
          <p14:tracePt t="22801" x="6894513" y="3562350"/>
          <p14:tracePt t="22809" x="6900863" y="3562350"/>
          <p14:tracePt t="22817" x="6907213" y="3562350"/>
          <p14:tracePt t="22843" x="6907213" y="3568700"/>
          <p14:tracePt t="22851" x="6913563" y="3568700"/>
          <p14:tracePt t="22870" x="6919913" y="3568700"/>
          <p14:tracePt t="22884" x="6926263" y="3568700"/>
          <p14:tracePt t="22890" x="6938963" y="3568700"/>
          <p14:tracePt t="22899" x="6938963" y="3575050"/>
          <p14:tracePt t="22904" x="6951663" y="3575050"/>
          <p14:tracePt t="22911" x="6958013" y="3575050"/>
          <p14:tracePt t="22917" x="6958013" y="3581400"/>
          <p14:tracePt t="22933" x="6970713" y="3587750"/>
          <p14:tracePt t="22938" x="6977063" y="3587750"/>
          <p14:tracePt t="22945" x="6989763" y="3587750"/>
          <p14:tracePt t="22951" x="6996113" y="3587750"/>
          <p14:tracePt t="22966" x="7002463" y="3587750"/>
          <p14:tracePt t="22972" x="7008813" y="3587750"/>
          <p14:tracePt t="22985" x="7015163" y="3587750"/>
          <p14:tracePt t="23005" x="7021513" y="3587750"/>
          <p14:tracePt t="23027" x="7027863" y="3587750"/>
          <p14:tracePt t="23115" x="7021513" y="3587750"/>
          <p14:tracePt t="23121" x="6989763" y="3587750"/>
          <p14:tracePt t="23128" x="6958013" y="3587750"/>
          <p14:tracePt t="23135" x="6881813" y="3575050"/>
          <p14:tracePt t="23142" x="6831013" y="3575050"/>
          <p14:tracePt t="23150" x="6742113" y="3575050"/>
          <p14:tracePt t="23156" x="6626225" y="3568700"/>
          <p14:tracePt t="23162" x="6543675" y="3568700"/>
          <p14:tracePt t="23169" x="6423025" y="3556000"/>
          <p14:tracePt t="23176" x="6308725" y="3549650"/>
          <p14:tracePt t="23183" x="6188075" y="3530600"/>
          <p14:tracePt t="23189" x="6084888" y="3524250"/>
          <p14:tracePt t="23200" x="5995988" y="3524250"/>
          <p14:tracePt t="23203" x="5932488" y="3511550"/>
          <p14:tracePt t="23210" x="5868988" y="3511550"/>
          <p14:tracePt t="23217" x="5818188" y="3505200"/>
          <p14:tracePt t="23223" x="5748338" y="3505200"/>
          <p14:tracePt t="23230" x="5695950" y="3505200"/>
          <p14:tracePt t="23238" x="5632450" y="3505200"/>
          <p14:tracePt t="23244" x="5549900" y="3505200"/>
          <p14:tracePt t="23251" x="5473700" y="3505200"/>
          <p14:tracePt t="23258" x="5378450" y="3511550"/>
          <p14:tracePt t="23266" x="5283200" y="3517900"/>
          <p14:tracePt t="23271" x="5173663" y="3536950"/>
          <p14:tracePt t="23277" x="5072063" y="3543300"/>
          <p14:tracePt t="23285" x="4964113" y="3568700"/>
          <p14:tracePt t="23291" x="4875213" y="3587750"/>
          <p14:tracePt t="23299" x="4778375" y="3606800"/>
          <p14:tracePt t="23305" x="4702175" y="3619500"/>
          <p14:tracePt t="23312" x="4645025" y="3638550"/>
          <p14:tracePt t="23319" x="4594225" y="3646488"/>
          <p14:tracePt t="23326" x="4537075" y="3665538"/>
          <p14:tracePt t="23333" x="4511675" y="3671888"/>
          <p14:tracePt t="23339" x="4467225" y="3678238"/>
          <p14:tracePt t="23346" x="4422775" y="3684588"/>
          <p14:tracePt t="23353" x="4371975" y="3684588"/>
          <p14:tracePt t="23359" x="4325938" y="3690938"/>
          <p14:tracePt t="23367" x="4281488" y="3690938"/>
          <p14:tracePt t="23373" x="4224338" y="3690938"/>
          <p14:tracePt t="23380" x="4179888" y="3697288"/>
          <p14:tracePt t="23386" x="4148138" y="3697288"/>
          <p14:tracePt t="23394" x="4116388" y="3703638"/>
          <p14:tracePt t="23401" x="4059238" y="3716338"/>
          <p14:tracePt t="23408" x="4027488" y="3716338"/>
          <p14:tracePt t="23416" x="3995738" y="3716338"/>
          <p14:tracePt t="23421" x="3963988" y="3722688"/>
          <p14:tracePt t="23428" x="3919538" y="3722688"/>
          <p14:tracePt t="23434" x="3879850" y="3729038"/>
          <p14:tracePt t="23441" x="3835400" y="3735388"/>
          <p14:tracePt t="23449" x="3803650" y="3741738"/>
          <p14:tracePt t="23455" x="3778250" y="3748088"/>
          <p14:tracePt t="23461" x="3752850" y="3748088"/>
          <p14:tracePt t="23468" x="3740150" y="3748088"/>
          <p14:tracePt t="23475" x="3714750" y="3754438"/>
          <p14:tracePt t="23484" x="3695700" y="3754438"/>
          <p14:tracePt t="23488" x="3676650" y="3754438"/>
          <p14:tracePt t="23495" x="3670300" y="3754438"/>
          <p14:tracePt t="23502" x="3657600" y="3754438"/>
          <p14:tracePt t="23509" x="3644900" y="3754438"/>
          <p14:tracePt t="23517" x="3619500" y="3754438"/>
          <p14:tracePt t="23522" x="3600450" y="3754438"/>
          <p14:tracePt t="23530" x="3581400" y="3754438"/>
          <p14:tracePt t="23536" x="3568700" y="3754438"/>
          <p14:tracePt t="23544" x="3549650" y="3754438"/>
          <p14:tracePt t="23551" x="3530600" y="3760788"/>
          <p14:tracePt t="23557" x="3517900" y="3760788"/>
          <p14:tracePt t="23565" x="3498850" y="3760788"/>
          <p14:tracePt t="23570" x="3479800" y="3767138"/>
          <p14:tracePt t="23577" x="3473450" y="3773488"/>
          <p14:tracePt t="23585" x="3448050" y="3773488"/>
          <p14:tracePt t="23590" x="3427413" y="3773488"/>
          <p14:tracePt t="23599" x="3414713" y="3773488"/>
          <p14:tracePt t="23604" x="3395663" y="3773488"/>
          <p14:tracePt t="23611" x="3376613" y="3773488"/>
          <p14:tracePt t="23618" x="3351213" y="3779838"/>
          <p14:tracePt t="23625" x="3338513" y="3779838"/>
          <p14:tracePt t="23633" x="3319463" y="3779838"/>
          <p14:tracePt t="23638" x="3300413" y="3779838"/>
          <p14:tracePt t="23645" x="3287713" y="3779838"/>
          <p14:tracePt t="23652" x="3275013" y="3779838"/>
          <p14:tracePt t="23659" x="3262313" y="3779838"/>
          <p14:tracePt t="23667" x="3249613" y="3779838"/>
          <p14:tracePt t="23679" x="3243263" y="3779838"/>
          <p14:tracePt t="23686" x="3236913" y="3779838"/>
          <p14:tracePt t="23707" x="3230563" y="3779838"/>
          <p14:tracePt t="23720" x="3224213" y="3779838"/>
          <p14:tracePt t="23775" x="3224213" y="3773488"/>
          <p14:tracePt t="23802" x="3224213" y="3767138"/>
          <p14:tracePt t="23863" x="3224213" y="3760788"/>
          <p14:tracePt t="26924" x="3281363" y="3741738"/>
          <p14:tracePt t="26931" x="3376613" y="3716338"/>
          <p14:tracePt t="26937" x="3382963" y="3716338"/>
          <p14:tracePt t="26944" x="3492500" y="3678238"/>
          <p14:tracePt t="26950" x="3644900" y="3632200"/>
          <p14:tracePt t="26957" x="3803650" y="3575050"/>
          <p14:tracePt t="26965" x="3925888" y="3556000"/>
          <p14:tracePt t="26971" x="4021138" y="3536950"/>
          <p14:tracePt t="26978" x="4103688" y="3530600"/>
          <p14:tracePt t="26985" x="4211638" y="3524250"/>
          <p14:tracePt t="26992" x="4306888" y="3505200"/>
          <p14:tracePt t="26999" x="4416425" y="3492500"/>
          <p14:tracePt t="27005" x="4511675" y="3486150"/>
          <p14:tracePt t="27011" x="4625975" y="3479800"/>
          <p14:tracePt t="27018" x="4759325" y="3467100"/>
          <p14:tracePt t="27026" x="4881563" y="3448050"/>
          <p14:tracePt t="27032" x="4970463" y="3441700"/>
          <p14:tracePt t="27039" x="5116513" y="3429000"/>
          <p14:tracePt t="27046" x="5192713" y="3422650"/>
          <p14:tracePt t="27052" x="5295900" y="3416300"/>
          <p14:tracePt t="27059" x="5391150" y="3403600"/>
          <p14:tracePt t="27067" x="5454650" y="3397250"/>
          <p14:tracePt t="27073" x="5511800" y="3390900"/>
          <p14:tracePt t="27079" x="5575300" y="3378200"/>
          <p14:tracePt t="27086" x="5638800" y="3378200"/>
          <p14:tracePt t="27093" x="5695950" y="3378200"/>
          <p14:tracePt t="27100" x="5735638" y="3378200"/>
          <p14:tracePt t="27107" x="5780088" y="3378200"/>
          <p14:tracePt t="27115" x="5824538" y="3378200"/>
          <p14:tracePt t="27120" x="5875338" y="3378200"/>
          <p14:tracePt t="27127" x="5913438" y="3378200"/>
          <p14:tracePt t="27134" x="5951538" y="3378200"/>
          <p14:tracePt t="27141" x="5995988" y="3384550"/>
          <p14:tracePt t="27149" x="6053138" y="3384550"/>
          <p14:tracePt t="27155" x="6116638" y="3384550"/>
          <p14:tracePt t="27162" x="6200775" y="3390900"/>
          <p14:tracePt t="27168" x="6257925" y="3403600"/>
          <p14:tracePt t="27175" x="6321425" y="3403600"/>
          <p14:tracePt t="27183" x="6416675" y="3422650"/>
          <p14:tracePt t="27189" x="6480175" y="3429000"/>
          <p14:tracePt t="27196" x="6550025" y="3448050"/>
          <p14:tracePt t="27203" x="6626225" y="3467100"/>
          <p14:tracePt t="27209" x="6704013" y="3473450"/>
          <p14:tracePt t="27216" x="6767513" y="3492500"/>
          <p14:tracePt t="27222" x="6856413" y="3517900"/>
          <p14:tracePt t="27229" x="6919913" y="3530600"/>
          <p14:tracePt t="27236" x="6996113" y="3568700"/>
          <p14:tracePt t="27243" x="7085013" y="3613150"/>
          <p14:tracePt t="27251" x="7143750" y="3632200"/>
          <p14:tracePt t="27256" x="7219950" y="3671888"/>
          <p14:tracePt t="27266" x="7289800" y="3703638"/>
          <p14:tracePt t="27269" x="7346950" y="3729038"/>
          <p14:tracePt t="27277" x="7397750" y="3748088"/>
          <p14:tracePt t="27283" x="7454900" y="3760788"/>
          <p14:tracePt t="27291" x="7499350" y="3773488"/>
          <p14:tracePt t="27298" x="7537450" y="3786188"/>
          <p14:tracePt t="27304" x="7564438" y="3792538"/>
          <p14:tracePt t="27311" x="7589838" y="3792538"/>
          <p14:tracePt t="27317" x="7608888" y="3798888"/>
          <p14:tracePt t="27324" x="7627938" y="3805238"/>
          <p14:tracePt t="27333" x="7653338" y="3811588"/>
          <p14:tracePt t="27338" x="7672388" y="3811588"/>
          <p14:tracePt t="27346" x="7672388" y="3817938"/>
          <p14:tracePt t="27352" x="7685088" y="3817938"/>
          <p14:tracePt t="27359" x="7697788" y="3824288"/>
          <p14:tracePt t="27379" x="7704138" y="3824288"/>
          <p14:tracePt t="27393" x="7710488" y="3824288"/>
          <p14:tracePt t="27516" x="7704138" y="3824288"/>
          <p14:tracePt t="28788" x="7716838" y="3798888"/>
          <p14:tracePt t="28793" x="7735888" y="3760788"/>
          <p14:tracePt t="28800" x="7748588" y="3735388"/>
          <p14:tracePt t="28807" x="7773988" y="3703638"/>
          <p14:tracePt t="28815" x="7793038" y="3659188"/>
          <p14:tracePt t="28820" x="7812088" y="3619500"/>
          <p14:tracePt t="28828" x="7843838" y="3562350"/>
          <p14:tracePt t="28834" x="7875588" y="3492500"/>
          <p14:tracePt t="28841" x="7900988" y="3460750"/>
          <p14:tracePt t="28849" x="7920038" y="3403600"/>
          <p14:tracePt t="28855" x="7945438" y="3352800"/>
          <p14:tracePt t="28861" x="7964488" y="3302000"/>
          <p14:tracePt t="28868" x="7970838" y="3263900"/>
          <p14:tracePt t="28875" x="7983538" y="3225800"/>
          <p14:tracePt t="28882" x="7989888" y="3205163"/>
          <p14:tracePt t="28889" x="7989888" y="3179763"/>
          <p14:tracePt t="28895" x="7989888" y="3154363"/>
          <p14:tracePt t="28902" x="7989888" y="3135313"/>
          <p14:tracePt t="28909" x="7989888" y="3128963"/>
          <p14:tracePt t="28917" x="7983538" y="3109913"/>
          <p14:tracePt t="28923" x="7977188" y="3097213"/>
          <p14:tracePt t="28929" x="7970838" y="3090863"/>
          <p14:tracePt t="28936" x="7970838" y="3084513"/>
          <p14:tracePt t="28943" x="7964488" y="3078163"/>
          <p14:tracePt t="28957" x="7964488" y="3071813"/>
          <p14:tracePt t="28966" x="7958138" y="3065463"/>
          <p14:tracePt t="32833" x="7958138" y="3059113"/>
          <p14:tracePt t="32840" x="7958138" y="3046413"/>
          <p14:tracePt t="32848" x="7958138" y="3033713"/>
          <p14:tracePt t="32854" x="7951788" y="3027363"/>
          <p14:tracePt t="32860" x="7951788" y="3021013"/>
          <p14:tracePt t="32867" x="7945438" y="3008313"/>
          <p14:tracePt t="32874" x="7932738" y="2995613"/>
          <p14:tracePt t="32882" x="7907338" y="2982913"/>
          <p14:tracePt t="32887" x="7881938" y="2970213"/>
          <p14:tracePt t="32894" x="7856538" y="2963863"/>
          <p14:tracePt t="32901" x="7824788" y="2951163"/>
          <p14:tracePt t="32908" x="7786688" y="2951163"/>
          <p14:tracePt t="32915" x="7761288" y="2938463"/>
          <p14:tracePt t="32921" x="7748588" y="2938463"/>
          <p14:tracePt t="32927" x="7723188" y="2938463"/>
          <p14:tracePt t="32934" x="7704138" y="2932113"/>
          <p14:tracePt t="32941" x="7678738" y="2932113"/>
          <p14:tracePt t="32949" x="7666038" y="2932113"/>
          <p14:tracePt t="32956" x="7653338" y="2932113"/>
          <p14:tracePt t="32965" x="7634288" y="2932113"/>
          <p14:tracePt t="32969" x="7627938" y="2932113"/>
          <p14:tracePt t="32983" x="7615238" y="2932113"/>
          <p14:tracePt t="32989" x="7608888" y="2932113"/>
          <p14:tracePt t="33031" x="7602538" y="2932113"/>
          <p14:tracePt t="33050" x="7596188" y="2932113"/>
          <p14:tracePt t="33507" x="7589838" y="2925763"/>
          <p14:tracePt t="33513" x="7589838" y="2906713"/>
          <p14:tracePt t="33520" x="7583488" y="2894013"/>
          <p14:tracePt t="33527" x="7577138" y="2881313"/>
          <p14:tracePt t="33533" x="7564438" y="2874963"/>
          <p14:tracePt t="33540" x="7551738" y="2868613"/>
          <p14:tracePt t="33548" x="7537450" y="2862263"/>
          <p14:tracePt t="33554" x="7512050" y="2855913"/>
          <p14:tracePt t="33560" x="7473950" y="2849563"/>
          <p14:tracePt t="33567" x="7435850" y="2849563"/>
          <p14:tracePt t="33574" x="7378700" y="2830513"/>
          <p14:tracePt t="33581" x="7283450" y="2824163"/>
          <p14:tracePt t="33588" x="7169150" y="2824163"/>
          <p14:tracePt t="33594" x="7034213" y="2811463"/>
          <p14:tracePt t="33601" x="6881813" y="2811463"/>
          <p14:tracePt t="33608" x="6767513" y="2805113"/>
          <p14:tracePt t="33616" x="6672263" y="2798763"/>
          <p14:tracePt t="33622" x="6550025" y="2798763"/>
          <p14:tracePt t="33630" x="6480175" y="2798763"/>
          <p14:tracePt t="33636" x="6416675" y="2798763"/>
          <p14:tracePt t="33642" x="6340475" y="2784475"/>
          <p14:tracePt t="33649" x="6289675" y="2784475"/>
          <p14:tracePt t="33656" x="6213475" y="2784475"/>
          <p14:tracePt t="33664" x="6135688" y="2784475"/>
          <p14:tracePt t="33669" x="6072188" y="2792413"/>
          <p14:tracePt t="33676" x="6008688" y="2792413"/>
          <p14:tracePt t="33683" x="5926138" y="2792413"/>
          <p14:tracePt t="33689" x="5849938" y="2798763"/>
          <p14:tracePt t="33698" x="5786438" y="2805113"/>
          <p14:tracePt t="33703" x="5695950" y="2817813"/>
          <p14:tracePt t="33710" x="5619750" y="2824163"/>
          <p14:tracePt t="33717" x="5537200" y="2830513"/>
          <p14:tracePt t="33723" x="5473700" y="2843213"/>
          <p14:tracePt t="33731" x="5429250" y="2849563"/>
          <p14:tracePt t="33737" x="5353050" y="2855913"/>
          <p14:tracePt t="33744" x="5302250" y="2855913"/>
          <p14:tracePt t="33751" x="5256213" y="2862263"/>
          <p14:tracePt t="33758" x="5199063" y="2862263"/>
          <p14:tracePt t="33766" x="5167313" y="2868613"/>
          <p14:tracePt t="33772" x="5135563" y="2868613"/>
          <p14:tracePt t="33778" x="5110163" y="2874963"/>
          <p14:tracePt t="33786" x="5078413" y="2874963"/>
          <p14:tracePt t="33792" x="5053013" y="2874963"/>
          <p14:tracePt t="33799" x="5027613" y="2874963"/>
          <p14:tracePt t="33806" x="4995863" y="2868613"/>
          <p14:tracePt t="33814" x="4951413" y="2862263"/>
          <p14:tracePt t="33819" x="4913313" y="2862263"/>
          <p14:tracePt t="33826" x="4862513" y="2843213"/>
          <p14:tracePt t="33833" x="4830763" y="2843213"/>
          <p14:tracePt t="33839" x="4759325" y="2836863"/>
          <p14:tracePt t="33848" x="4714875" y="2824163"/>
          <p14:tracePt t="33853" x="4683125" y="2817813"/>
          <p14:tracePt t="33860" x="4638675" y="2811463"/>
          <p14:tracePt t="33866" x="4600575" y="2798763"/>
          <p14:tracePt t="33873" x="4556125" y="2784475"/>
          <p14:tracePt t="33881" x="4511675" y="2771775"/>
          <p14:tracePt t="33887" x="4467225" y="2759075"/>
          <p14:tracePt t="33893" x="4410075" y="2746375"/>
          <p14:tracePt t="33900" x="4365625" y="2740025"/>
          <p14:tracePt t="33908" x="4325938" y="2727325"/>
          <p14:tracePt t="33915" x="4294188" y="2708275"/>
          <p14:tracePt t="33921" x="4256088" y="2695575"/>
          <p14:tracePt t="33928" x="4224338" y="2695575"/>
          <p14:tracePt t="33936" x="4192588" y="2689225"/>
          <p14:tracePt t="33942" x="4154488" y="2682875"/>
          <p14:tracePt t="33949" x="4129088" y="2676525"/>
          <p14:tracePt t="33956" x="4097338" y="2676525"/>
          <p14:tracePt t="33961" x="4071938" y="2670175"/>
          <p14:tracePt t="33969" x="4040188" y="2657475"/>
          <p14:tracePt t="33976" x="3995738" y="2651125"/>
          <p14:tracePt t="33983" x="3957638" y="2638425"/>
          <p14:tracePt t="33989" x="3913188" y="2638425"/>
          <p14:tracePt t="33997" x="3867150" y="2632075"/>
          <p14:tracePt t="34002" x="3822700" y="2625725"/>
          <p14:tracePt t="34009" x="3771900" y="2625725"/>
          <p14:tracePt t="34016" x="3714750" y="2619375"/>
          <p14:tracePt t="34023" x="3683000" y="2613025"/>
          <p14:tracePt t="34031" x="3651250" y="2613025"/>
          <p14:tracePt t="34037" x="3594100" y="2606675"/>
          <p14:tracePt t="34044" x="3562350" y="2606675"/>
          <p14:tracePt t="34050" x="3517900" y="2606675"/>
          <p14:tracePt t="34056" x="3486150" y="2606675"/>
          <p14:tracePt t="34065" x="3441700" y="2606675"/>
          <p14:tracePt t="34071" x="3395663" y="2606675"/>
          <p14:tracePt t="34078" x="3351213" y="2606675"/>
          <p14:tracePt t="34084" x="3300413" y="2606675"/>
          <p14:tracePt t="34091" x="3255963" y="2613025"/>
          <p14:tracePt t="34099" x="3224213" y="2619375"/>
          <p14:tracePt t="34105" x="3186113" y="2619375"/>
          <p14:tracePt t="34111" x="3141663" y="2625725"/>
          <p14:tracePt t="34118" x="3122613" y="2632075"/>
          <p14:tracePt t="34125" x="3065463" y="2638425"/>
          <p14:tracePt t="34132" x="3008313" y="2657475"/>
          <p14:tracePt t="34139" x="2943225" y="2670175"/>
          <p14:tracePt t="34147" x="2873375" y="2695575"/>
          <p14:tracePt t="34152" x="2816225" y="2720975"/>
          <p14:tracePt t="34159" x="2771775" y="2740025"/>
          <p14:tracePt t="34167" x="2746375" y="2752725"/>
          <p14:tracePt t="34173" x="2714625" y="2759075"/>
          <p14:tracePt t="34181" x="2682875" y="2778125"/>
          <p14:tracePt t="34187" x="2670175" y="2792413"/>
          <p14:tracePt t="34194" x="2651125" y="2798763"/>
          <p14:tracePt t="34200" x="2625725" y="2811463"/>
          <p14:tracePt t="34207" x="2600325" y="2817813"/>
          <p14:tracePt t="34215" x="2574925" y="2830513"/>
          <p14:tracePt t="34231" x="2530475" y="2849563"/>
          <p14:tracePt t="34234" x="2497138" y="2874963"/>
          <p14:tracePt t="34241" x="2471738" y="2900363"/>
          <p14:tracePt t="34248" x="2452688" y="2925763"/>
          <p14:tracePt t="34254" x="2414588" y="2944813"/>
          <p14:tracePt t="34261" x="2382838" y="2976563"/>
          <p14:tracePt t="34268" x="2357438" y="3001963"/>
          <p14:tracePt t="34275" x="2325688" y="3033713"/>
          <p14:tracePt t="34281" x="2287588" y="3065463"/>
          <p14:tracePt t="34288" x="2262188" y="3084513"/>
          <p14:tracePt t="34295" x="2236788" y="3103563"/>
          <p14:tracePt t="34302" x="2205038" y="3128963"/>
          <p14:tracePt t="34308" x="2179638" y="3141663"/>
          <p14:tracePt t="34315" x="2160588" y="3148013"/>
          <p14:tracePt t="34323" x="2135188" y="3167063"/>
          <p14:tracePt t="34330" x="2122488" y="3173413"/>
          <p14:tracePt t="34336" x="2109788" y="3173413"/>
          <p14:tracePt t="34343" x="2097088" y="3179763"/>
          <p14:tracePt t="34349" x="2078038" y="3186113"/>
          <p14:tracePt t="34356" x="2078038" y="3192463"/>
          <p14:tracePt t="34364" x="2065338" y="3198813"/>
          <p14:tracePt t="34370" x="2058988" y="3198813"/>
          <p14:tracePt t="34383" x="2051050" y="3198813"/>
          <p14:tracePt t="34390" x="2044700" y="3198813"/>
          <p14:tracePt t="34404" x="2038350" y="3198813"/>
          <p14:tracePt t="34432" x="2032000" y="3198813"/>
          <p14:tracePt t="34445" x="2025650" y="3198813"/>
          <p14:tracePt t="34514" x="2032000" y="3198813"/>
          <p14:tracePt t="34519" x="2044700" y="3198813"/>
          <p14:tracePt t="34526" x="2071688" y="3198813"/>
          <p14:tracePt t="34533" x="2097088" y="3179763"/>
          <p14:tracePt t="34539" x="2154238" y="3173413"/>
          <p14:tracePt t="34548" x="2205038" y="3167063"/>
          <p14:tracePt t="34554" x="2262188" y="3160713"/>
          <p14:tracePt t="34560" x="2306638" y="3154363"/>
          <p14:tracePt t="34567" x="2351088" y="3141663"/>
          <p14:tracePt t="34574" x="2382838" y="3141663"/>
          <p14:tracePt t="34581" x="2414588" y="3141663"/>
          <p14:tracePt t="34587" x="2439988" y="3141663"/>
          <p14:tracePt t="34594" x="2465388" y="3141663"/>
          <p14:tracePt t="34601" x="2471738" y="3141663"/>
          <p14:tracePt t="34608" x="2484438" y="3141663"/>
          <p14:tracePt t="34616" x="2503488" y="3141663"/>
          <p14:tracePt t="34622" x="2517775" y="3141663"/>
          <p14:tracePt t="34628" x="2530475" y="3141663"/>
          <p14:tracePt t="34635" x="2543175" y="3141663"/>
          <p14:tracePt t="34649" x="2555875" y="3141663"/>
          <p14:tracePt t="34656" x="2562225" y="3141663"/>
          <p14:tracePt t="34664" x="2568575" y="3141663"/>
          <p14:tracePt t="34669" x="2581275" y="3141663"/>
          <p14:tracePt t="34682" x="2587625" y="3141663"/>
          <p14:tracePt t="34689" x="2587625" y="3148013"/>
          <p14:tracePt t="34698" x="2593975" y="3148013"/>
          <p14:tracePt t="34703" x="2600325" y="3154363"/>
          <p14:tracePt t="34716" x="2606675" y="3154363"/>
          <p14:tracePt t="34724" x="2606675" y="3160713"/>
          <p14:tracePt t="34732" x="2613025" y="3167063"/>
          <p14:tracePt t="34744" x="2613025" y="3179763"/>
          <p14:tracePt t="34750" x="2619375" y="3198813"/>
          <p14:tracePt t="34757" x="2619375" y="3225800"/>
          <p14:tracePt t="35248" x="2619375" y="3232150"/>
          <p14:tracePt t="35254" x="2619375" y="3238500"/>
          <p14:tracePt t="35261" x="2619375" y="3244850"/>
          <p14:tracePt t="35268" x="2619375" y="3251200"/>
          <p14:tracePt t="35275" x="2619375" y="3257550"/>
          <p14:tracePt t="35282" x="2619375" y="3263900"/>
          <p14:tracePt t="35295" x="2619375" y="3270250"/>
          <p14:tracePt t="35302" x="2619375" y="3276600"/>
          <p14:tracePt t="35316" x="2619375" y="3289300"/>
          <p14:tracePt t="35322" x="2619375" y="3295650"/>
          <p14:tracePt t="35335" x="2619375" y="3302000"/>
          <p14:tracePt t="35342" x="2619375" y="3314700"/>
          <p14:tracePt t="35349" x="2619375" y="3327400"/>
          <p14:tracePt t="35356" x="2619375" y="3346450"/>
          <p14:tracePt t="35363" x="2619375" y="3359150"/>
          <p14:tracePt t="35369" x="2619375" y="3365500"/>
          <p14:tracePt t="35376" x="2619375" y="3384550"/>
          <p14:tracePt t="35383" x="2619375" y="3397250"/>
          <p14:tracePt t="35389" x="2619375" y="3403600"/>
          <p14:tracePt t="35398" x="2619375" y="3422650"/>
          <p14:tracePt t="35403" x="2613025" y="3435350"/>
          <p14:tracePt t="35410" x="2613025" y="3448050"/>
          <p14:tracePt t="35417" x="2606675" y="3467100"/>
          <p14:tracePt t="35424" x="2600325" y="3486150"/>
          <p14:tracePt t="35432" x="2593975" y="3498850"/>
          <p14:tracePt t="35437" x="2587625" y="3511550"/>
          <p14:tracePt t="35445" x="2581275" y="3524250"/>
          <p14:tracePt t="35451" x="2581275" y="3543300"/>
          <p14:tracePt t="35458" x="2568575" y="3562350"/>
          <p14:tracePt t="35465" x="2568575" y="3575050"/>
          <p14:tracePt t="35471" x="2562225" y="3606800"/>
          <p14:tracePt t="35480" x="2555875" y="3632200"/>
          <p14:tracePt t="35485" x="2549525" y="3659188"/>
          <p14:tracePt t="35493" x="2543175" y="3678238"/>
          <p14:tracePt t="35499" x="2543175" y="3684588"/>
          <p14:tracePt t="35514" x="2543175" y="3690938"/>
          <p14:tracePt t="35527" x="2543175" y="3697288"/>
          <p14:tracePt t="35567" x="2536825" y="3697288"/>
          <p14:tracePt t="35629" x="2536825" y="3690938"/>
          <p14:tracePt t="35717" x="2536825" y="3684588"/>
          <p14:tracePt t="35744" x="2536825" y="3678238"/>
          <p14:tracePt t="35757" x="2536825" y="3671888"/>
          <p14:tracePt t="35792" x="2536825" y="3665538"/>
          <p14:tracePt t="35805" x="2536825" y="3659188"/>
          <p14:tracePt t="35825" x="2536825" y="3646488"/>
          <p14:tracePt t="35832" x="2536825" y="3632200"/>
          <p14:tracePt t="35838" x="2543175" y="3619500"/>
          <p14:tracePt t="35847" x="2549525" y="3600450"/>
          <p14:tracePt t="35852" x="2555875" y="3581400"/>
          <p14:tracePt t="35859" x="2562225" y="3562350"/>
          <p14:tracePt t="35867" x="2568575" y="3543300"/>
          <p14:tracePt t="35873" x="2574925" y="3524250"/>
          <p14:tracePt t="35881" x="2587625" y="3498850"/>
          <p14:tracePt t="35887" x="2593975" y="3473450"/>
          <p14:tracePt t="35893" x="2606675" y="3448050"/>
          <p14:tracePt t="35900" x="2613025" y="3422650"/>
          <p14:tracePt t="35906" x="2632075" y="3384550"/>
          <p14:tracePt t="35914" x="2644775" y="3352800"/>
          <p14:tracePt t="35920" x="2657475" y="3314700"/>
          <p14:tracePt t="35927" x="2682875" y="3276600"/>
          <p14:tracePt t="35934" x="2689225" y="3257550"/>
          <p14:tracePt t="35941" x="2701925" y="3232150"/>
          <p14:tracePt t="35948" x="2720975" y="3211513"/>
          <p14:tracePt t="35955" x="2733675" y="3186113"/>
          <p14:tracePt t="35961" x="2752725" y="3173413"/>
          <p14:tracePt t="35969" x="2765425" y="3167063"/>
          <p14:tracePt t="35976" x="2778125" y="3148013"/>
          <p14:tracePt t="35982" x="2803525" y="3128963"/>
          <p14:tracePt t="35989" x="2822575" y="3116263"/>
          <p14:tracePt t="35996" x="2841625" y="3097213"/>
          <p14:tracePt t="36002" x="2867025" y="3078163"/>
          <p14:tracePt t="36009" x="2905125" y="3052763"/>
          <p14:tracePt t="36016" x="2949575" y="3033713"/>
          <p14:tracePt t="36023" x="2989263" y="3008313"/>
          <p14:tracePt t="36031" x="3027363" y="2989263"/>
          <p14:tracePt t="36036" x="3065463" y="2963863"/>
          <p14:tracePt t="36042" x="3097213" y="2951163"/>
          <p14:tracePt t="36050" x="3135313" y="2938463"/>
          <p14:tracePt t="36057" x="3160713" y="2919413"/>
          <p14:tracePt t="36064" x="3192463" y="2900363"/>
          <p14:tracePt t="36070" x="3211513" y="2894013"/>
          <p14:tracePt t="36077" x="3243263" y="2874963"/>
          <p14:tracePt t="36083" x="3268663" y="2862263"/>
          <p14:tracePt t="36090" x="3300413" y="2849563"/>
          <p14:tracePt t="36098" x="3338513" y="2824163"/>
          <p14:tracePt t="36104" x="3363913" y="2811463"/>
          <p14:tracePt t="36110" x="3395663" y="2798763"/>
          <p14:tracePt t="36117" x="3408363" y="2784475"/>
          <p14:tracePt t="36125" x="3435350" y="2771775"/>
          <p14:tracePt t="36133" x="3448050" y="2765425"/>
          <p14:tracePt t="36138" x="3467100" y="2765425"/>
          <p14:tracePt t="36152" x="3486150" y="2759075"/>
          <p14:tracePt t="36159" x="3492500" y="2759075"/>
          <p14:tracePt t="36166" x="3511550" y="2759075"/>
          <p14:tracePt t="36172" x="3530600" y="2752725"/>
          <p14:tracePt t="36181" x="3549650" y="2752725"/>
          <p14:tracePt t="36186" x="3562350" y="2752725"/>
          <p14:tracePt t="36193" x="3587750" y="2752725"/>
          <p14:tracePt t="36199" x="3606800" y="2752725"/>
          <p14:tracePt t="36207" x="3625850" y="2752725"/>
          <p14:tracePt t="36215" x="3644900" y="2752725"/>
          <p14:tracePt t="36231" x="3695700" y="2752725"/>
          <p14:tracePt t="36233" x="3714750" y="2752725"/>
          <p14:tracePt t="36241" x="3733800" y="2759075"/>
          <p14:tracePt t="36248" x="3759200" y="2765425"/>
          <p14:tracePt t="36254" x="3784600" y="2778125"/>
          <p14:tracePt t="36261" x="3803650" y="2784475"/>
          <p14:tracePt t="36267" x="3822700" y="2792413"/>
          <p14:tracePt t="36274" x="3848100" y="2805113"/>
          <p14:tracePt t="36281" x="3867150" y="2811463"/>
          <p14:tracePt t="36288" x="3879850" y="2811463"/>
          <p14:tracePt t="36294" x="3900488" y="2817813"/>
          <p14:tracePt t="36302" x="3932238" y="2830513"/>
          <p14:tracePt t="36309" x="3957638" y="2836863"/>
          <p14:tracePt t="36315" x="4002088" y="2849563"/>
          <p14:tracePt t="36323" x="4040188" y="2855913"/>
          <p14:tracePt t="36328" x="4071938" y="2862263"/>
          <p14:tracePt t="36335" x="4110038" y="2868613"/>
          <p14:tracePt t="36342" x="4129088" y="2874963"/>
          <p14:tracePt t="36349" x="4154488" y="2881313"/>
          <p14:tracePt t="36356" x="4179888" y="2887663"/>
          <p14:tracePt t="36364" x="4198938" y="2894013"/>
          <p14:tracePt t="36369" x="4217988" y="2900363"/>
          <p14:tracePt t="36377" x="4224338" y="2906713"/>
          <p14:tracePt t="36383" x="4243388" y="2913063"/>
          <p14:tracePt t="36389" x="4262438" y="2925763"/>
          <p14:tracePt t="36397" x="4281488" y="2938463"/>
          <p14:tracePt t="36404" x="4300538" y="2944813"/>
          <p14:tracePt t="36410" x="4325938" y="2957513"/>
          <p14:tracePt t="36417" x="4338638" y="2970213"/>
          <p14:tracePt t="36424" x="4365625" y="2989263"/>
          <p14:tracePt t="36431" x="4378325" y="3001963"/>
          <p14:tracePt t="36438" x="4397375" y="3021013"/>
          <p14:tracePt t="36445" x="4416425" y="3033713"/>
          <p14:tracePt t="36451" x="4429125" y="3046413"/>
          <p14:tracePt t="36458" x="4448175" y="3059113"/>
          <p14:tracePt t="36466" x="4454525" y="3071813"/>
          <p14:tracePt t="36471" x="4473575" y="3084513"/>
          <p14:tracePt t="36478" x="4486275" y="3103563"/>
          <p14:tracePt t="36484" x="4511675" y="3122613"/>
          <p14:tracePt t="36492" x="4530725" y="3135313"/>
          <p14:tracePt t="36499" x="4549775" y="3154363"/>
          <p14:tracePt t="36505" x="4575175" y="3173413"/>
          <p14:tracePt t="36513" x="4606925" y="3192463"/>
          <p14:tracePt t="36519" x="4613275" y="3211513"/>
          <p14:tracePt t="36526" x="4625975" y="3225800"/>
          <p14:tracePt t="36532" x="4645025" y="3244850"/>
          <p14:tracePt t="36539" x="4657725" y="3257550"/>
          <p14:tracePt t="36547" x="4670425" y="3263900"/>
          <p14:tracePt t="36553" x="4676775" y="3276600"/>
          <p14:tracePt t="36560" x="4683125" y="3282950"/>
          <p14:tracePt t="36567" x="4695825" y="3289300"/>
          <p14:tracePt t="36573" x="4708525" y="3308350"/>
          <p14:tracePt t="36582" x="4708525" y="3314700"/>
          <p14:tracePt t="36588" x="4714875" y="3327400"/>
          <p14:tracePt t="36594" x="4727575" y="3333750"/>
          <p14:tracePt t="36601" x="4733925" y="3346450"/>
          <p14:tracePt t="36608" x="4740275" y="3359150"/>
          <p14:tracePt t="36615" x="4740275" y="3365500"/>
          <p14:tracePt t="36621" x="4752975" y="3384550"/>
          <p14:tracePt t="36628" x="4759325" y="3390900"/>
          <p14:tracePt t="36635" x="4759325" y="3397250"/>
          <p14:tracePt t="36641" x="4759325" y="3416300"/>
          <p14:tracePt t="36649" x="4765675" y="3422650"/>
          <p14:tracePt t="36655" x="4765675" y="3429000"/>
          <p14:tracePt t="36662" x="4765675" y="3435350"/>
          <p14:tracePt t="36669" x="4765675" y="3441700"/>
          <p14:tracePt t="36682" x="4765675" y="3448050"/>
          <p14:tracePt t="36689" x="4765675" y="3454400"/>
          <p14:tracePt t="36697" x="4765675" y="3460750"/>
          <p14:tracePt t="36716" x="4765675" y="3467100"/>
          <p14:tracePt t="36723" x="4765675" y="3473450"/>
          <p14:tracePt t="36757" x="4765675" y="3479800"/>
          <p14:tracePt t="36770" x="4765675" y="3486150"/>
          <p14:tracePt t="36968" x="4759325" y="3486150"/>
          <p14:tracePt t="36975" x="4746625" y="3479800"/>
          <p14:tracePt t="36982" x="4740275" y="3473450"/>
          <p14:tracePt t="36988" x="4733925" y="3473450"/>
          <p14:tracePt t="36998" x="4721225" y="3467100"/>
          <p14:tracePt t="37002" x="4714875" y="3460750"/>
          <p14:tracePt t="37009" x="4702175" y="3448050"/>
          <p14:tracePt t="37016" x="4695825" y="3435350"/>
          <p14:tracePt t="37022" x="4676775" y="3435350"/>
          <p14:tracePt t="37031" x="4670425" y="3422650"/>
          <p14:tracePt t="37036" x="4651375" y="3409950"/>
          <p14:tracePt t="37043" x="4625975" y="3390900"/>
          <p14:tracePt t="37050" x="4606925" y="3378200"/>
          <p14:tracePt t="37057" x="4594225" y="3371850"/>
          <p14:tracePt t="37065" x="4568825" y="3352800"/>
          <p14:tracePt t="37070" x="4543425" y="3340100"/>
          <p14:tracePt t="37077" x="4498975" y="3327400"/>
          <p14:tracePt t="37084" x="4460875" y="3308350"/>
          <p14:tracePt t="37090" x="4403725" y="3282950"/>
          <p14:tracePt t="37098" x="4359275" y="3263900"/>
          <p14:tracePt t="37104" x="4313238" y="3244850"/>
          <p14:tracePt t="37111" x="4275138" y="3225800"/>
          <p14:tracePt t="37117" x="4224338" y="3205163"/>
          <p14:tracePt t="37125" x="4192588" y="3186113"/>
          <p14:tracePt t="37132" x="4154488" y="3160713"/>
          <p14:tracePt t="37138" x="4129088" y="3148013"/>
          <p14:tracePt t="37147" x="4103688" y="3135313"/>
          <p14:tracePt t="37151" x="4065588" y="3122613"/>
          <p14:tracePt t="37159" x="4040188" y="3109913"/>
          <p14:tracePt t="37165" x="4002088" y="3097213"/>
          <p14:tracePt t="37172" x="3976688" y="3090863"/>
          <p14:tracePt t="37181" x="3944938" y="3071813"/>
          <p14:tracePt t="37186" x="3906838" y="3059113"/>
          <p14:tracePt t="37192" x="3860800" y="3046413"/>
          <p14:tracePt t="37199" x="3816350" y="3040063"/>
          <p14:tracePt t="37207" x="3771900" y="3021013"/>
          <p14:tracePt t="37214" x="3714750" y="3008313"/>
          <p14:tracePt t="37219" x="3644900" y="2989263"/>
          <p14:tracePt t="37227" x="3581400" y="2982913"/>
          <p14:tracePt t="37234" x="3517900" y="2976563"/>
          <p14:tracePt t="37240" x="3454400" y="2957513"/>
          <p14:tracePt t="37248" x="3332163" y="2951163"/>
          <p14:tracePt t="37254" x="3249613" y="2938463"/>
          <p14:tracePt t="37260" x="3141663" y="2932113"/>
          <p14:tracePt t="37267" x="3040063" y="2919413"/>
          <p14:tracePt t="37274" x="2917825" y="2913063"/>
          <p14:tracePt t="37281" x="2803525" y="2913063"/>
          <p14:tracePt t="37288" x="2701925" y="2913063"/>
          <p14:tracePt t="37295" x="2638425" y="2913063"/>
          <p14:tracePt t="37301" x="2581275" y="2913063"/>
          <p14:tracePt t="37308" x="2549525" y="2913063"/>
          <p14:tracePt t="37315" x="2517775" y="2913063"/>
          <p14:tracePt t="37322" x="2490788" y="2913063"/>
          <p14:tracePt t="37331" x="2465388" y="2919413"/>
          <p14:tracePt t="37335" x="2452688" y="2919413"/>
          <p14:tracePt t="37342" x="2446338" y="2925763"/>
          <p14:tracePt t="37349" x="2427288" y="2932113"/>
          <p14:tracePt t="37355" x="2414588" y="2938463"/>
          <p14:tracePt t="37364" x="2408238" y="2944813"/>
          <p14:tracePt t="37369" x="2395538" y="2944813"/>
          <p14:tracePt t="37375" x="2382838" y="2951163"/>
          <p14:tracePt t="37382" x="2376488" y="2957513"/>
          <p14:tracePt t="37389" x="2363788" y="2970213"/>
          <p14:tracePt t="37397" x="2351088" y="2982913"/>
          <p14:tracePt t="37403" x="2344738" y="2982913"/>
          <p14:tracePt t="37410" x="2338388" y="2995613"/>
          <p14:tracePt t="37417" x="2332038" y="3008313"/>
          <p14:tracePt t="37424" x="2325688" y="3014663"/>
          <p14:tracePt t="37431" x="2312988" y="3027363"/>
          <p14:tracePt t="37437" x="2306638" y="3033713"/>
          <p14:tracePt t="37444" x="2306638" y="3046413"/>
          <p14:tracePt t="37450" x="2293938" y="3059113"/>
          <p14:tracePt t="37458" x="2287588" y="3071813"/>
          <p14:tracePt t="37464" x="2287588" y="3090863"/>
          <p14:tracePt t="37471" x="2281238" y="3097213"/>
          <p14:tracePt t="37478" x="2274888" y="3109913"/>
          <p14:tracePt t="37485" x="2274888" y="3128963"/>
          <p14:tracePt t="37492" x="2274888" y="3135313"/>
          <p14:tracePt t="37499" x="2274888" y="3148013"/>
          <p14:tracePt t="37505" x="2274888" y="3160713"/>
          <p14:tracePt t="37513" x="2274888" y="3167063"/>
          <p14:tracePt t="37519" x="2274888" y="3179763"/>
          <p14:tracePt t="37525" x="2274888" y="3198813"/>
          <p14:tracePt t="37532" x="2274888" y="3205163"/>
          <p14:tracePt t="37539" x="2281238" y="3225800"/>
          <p14:tracePt t="37547" x="2287588" y="3244850"/>
          <p14:tracePt t="37553" x="2293938" y="3251200"/>
          <p14:tracePt t="37559" x="2300288" y="3263900"/>
          <p14:tracePt t="37566" x="2306638" y="3276600"/>
          <p14:tracePt t="37573" x="2312988" y="3289300"/>
          <p14:tracePt t="37581" x="2325688" y="3289300"/>
          <p14:tracePt t="37587" x="2332038" y="3302000"/>
          <p14:tracePt t="37594" x="2338388" y="3308350"/>
          <p14:tracePt t="37614" x="2344738" y="3308350"/>
          <p14:tracePt t="37628" x="2351088" y="3314700"/>
          <p14:tracePt t="37641" x="2351088" y="3321050"/>
          <p14:tracePt t="37655" x="2351088" y="3327400"/>
          <p14:tracePt t="37661" x="2357438" y="3327400"/>
          <p14:tracePt t="38063" x="2363788" y="3346450"/>
          <p14:tracePt t="38069" x="2370138" y="3378200"/>
          <p14:tracePt t="38076" x="2370138" y="3416300"/>
          <p14:tracePt t="38083" x="2376488" y="3435350"/>
          <p14:tracePt t="38090" x="2376488" y="3454400"/>
          <p14:tracePt t="38098" x="2376488" y="3473450"/>
          <p14:tracePt t="38103" x="2376488" y="3486150"/>
          <p14:tracePt t="38110" x="2376488" y="3505200"/>
          <p14:tracePt t="38117" x="2382838" y="3536950"/>
          <p14:tracePt t="38124" x="2382838" y="3568700"/>
          <p14:tracePt t="38132" x="2389188" y="3606800"/>
          <p14:tracePt t="38138" x="2389188" y="3632200"/>
          <p14:tracePt t="38144" x="2389188" y="3646488"/>
          <p14:tracePt t="38151" x="2389188" y="3665538"/>
          <p14:tracePt t="38158" x="2389188" y="3678238"/>
          <p14:tracePt t="38165" x="2389188" y="3690938"/>
          <p14:tracePt t="38171" x="2389188" y="3703638"/>
          <p14:tracePt t="38192" x="2389188" y="3709988"/>
          <p14:tracePt t="38199" x="2389188" y="3716338"/>
          <p14:tracePt t="38219" x="2389188" y="3722688"/>
          <p14:tracePt t="38248" x="2389188" y="3729038"/>
          <p14:tracePt t="38281" x="2389188" y="3735388"/>
          <p14:tracePt t="38315" x="2389188" y="3741738"/>
          <p14:tracePt t="38321" x="2389188" y="3748088"/>
          <p14:tracePt t="38335" x="2389188" y="3754438"/>
          <p14:tracePt t="38356" x="2389188" y="3760788"/>
          <p14:tracePt t="38369" x="2389188" y="3767138"/>
          <p14:tracePt t="38402" x="2389188" y="3773488"/>
          <p14:tracePt t="39192" x="2395538" y="3767138"/>
          <p14:tracePt t="39198" x="2395538" y="3741738"/>
          <p14:tracePt t="39205" x="2401888" y="3729038"/>
          <p14:tracePt t="39214" x="2401888" y="3722688"/>
          <p14:tracePt t="39218" x="2401888" y="3716338"/>
          <p14:tracePt t="39226" x="2401888" y="3709988"/>
          <p14:tracePt t="39239" x="2408238" y="3709988"/>
          <p14:tracePt t="39248" x="2408238" y="3703638"/>
          <p14:tracePt t="39253" x="2433638" y="3690938"/>
          <p14:tracePt t="39260" x="2478088" y="3665538"/>
          <p14:tracePt t="39266" x="2517775" y="3638550"/>
          <p14:tracePt t="39273" x="2536825" y="3625850"/>
          <p14:tracePt t="39280" x="2555875" y="3613150"/>
          <p14:tracePt t="39287" x="2574925" y="3600450"/>
          <p14:tracePt t="39294" x="2581275" y="3594100"/>
          <p14:tracePt t="39300" x="2600325" y="3581400"/>
          <p14:tracePt t="39308" x="2638425" y="3556000"/>
          <p14:tracePt t="39316" x="2701925" y="3511550"/>
          <p14:tracePt t="39320" x="2752725" y="3479800"/>
          <p14:tracePt t="39328" x="2771775" y="3473450"/>
          <p14:tracePt t="39335" x="2778125" y="3460750"/>
          <p14:tracePt t="39342" x="2790825" y="3460750"/>
          <p14:tracePt t="39349" x="2797175" y="3460750"/>
          <p14:tracePt t="39355" x="2816225" y="3460750"/>
          <p14:tracePt t="39361" x="2854325" y="3435350"/>
          <p14:tracePt t="39368" x="2898775" y="3422650"/>
          <p14:tracePt t="39375" x="2962275" y="3403600"/>
          <p14:tracePt t="39382" x="3008313" y="3390900"/>
          <p14:tracePt t="39388" x="3059113" y="3378200"/>
          <p14:tracePt t="39397" x="3090863" y="3365500"/>
          <p14:tracePt t="39403" x="3122613" y="3365500"/>
          <p14:tracePt t="39409" x="3160713" y="3359150"/>
          <p14:tracePt t="39416" x="3179763" y="3352800"/>
          <p14:tracePt t="39423" x="3205163" y="3352800"/>
          <p14:tracePt t="39431" x="3230563" y="3346450"/>
          <p14:tracePt t="39437" x="3255963" y="3346450"/>
          <p14:tracePt t="39443" x="3281363" y="3346450"/>
          <p14:tracePt t="39450" x="3294063" y="3340100"/>
          <p14:tracePt t="39457" x="3313113" y="3340100"/>
          <p14:tracePt t="39465" x="3338513" y="3340100"/>
          <p14:tracePt t="39471" x="3351213" y="3340100"/>
          <p14:tracePt t="39477" x="3363913" y="3340100"/>
          <p14:tracePt t="39484" x="3382963" y="3340100"/>
          <p14:tracePt t="39491" x="3389313" y="3340100"/>
          <p14:tracePt t="39498" x="3408363" y="3340100"/>
          <p14:tracePt t="39504" x="3427413" y="3340100"/>
          <p14:tracePt t="39511" x="3448050" y="3340100"/>
          <p14:tracePt t="39518" x="3467100" y="3340100"/>
          <p14:tracePt t="39525" x="3492500" y="3340100"/>
          <p14:tracePt t="39532" x="3524250" y="3340100"/>
          <p14:tracePt t="39539" x="3556000" y="3340100"/>
          <p14:tracePt t="39548" x="3587750" y="3340100"/>
          <p14:tracePt t="39552" x="3619500" y="3340100"/>
          <p14:tracePt t="39559" x="3644900" y="3340100"/>
          <p14:tracePt t="39566" x="3683000" y="3340100"/>
          <p14:tracePt t="39573" x="3727450" y="3346450"/>
          <p14:tracePt t="39581" x="3752850" y="3346450"/>
          <p14:tracePt t="39587" x="3784600" y="3352800"/>
          <p14:tracePt t="39593" x="3822700" y="3359150"/>
          <p14:tracePt t="39600" x="3841750" y="3365500"/>
          <p14:tracePt t="39607" x="3879850" y="3371850"/>
          <p14:tracePt t="39614" x="3913188" y="3384550"/>
          <p14:tracePt t="39620" x="3951288" y="3390900"/>
          <p14:tracePt t="39627" x="3983038" y="3397250"/>
          <p14:tracePt t="39634" x="4021138" y="3416300"/>
          <p14:tracePt t="39640" x="4052888" y="3422650"/>
          <p14:tracePt t="39648" x="4071938" y="3429000"/>
          <p14:tracePt t="39654" x="4097338" y="3429000"/>
          <p14:tracePt t="39661" x="4116388" y="3435350"/>
          <p14:tracePt t="39668" x="4129088" y="3435350"/>
          <p14:tracePt t="39675" x="4141788" y="3441700"/>
          <p14:tracePt t="39682" x="4154488" y="3441700"/>
          <p14:tracePt t="39689" x="4160838" y="3448050"/>
          <p14:tracePt t="39697" x="4179888" y="3448050"/>
          <p14:tracePt t="39702" x="4198938" y="3448050"/>
          <p14:tracePt t="39709" x="4211638" y="3448050"/>
          <p14:tracePt t="39715" x="4224338" y="3448050"/>
          <p14:tracePt t="39723" x="4237038" y="3448050"/>
          <p14:tracePt t="39730" x="4243388" y="3448050"/>
          <p14:tracePt t="39743" x="4249738" y="3448050"/>
          <p14:tracePt t="39749" x="4256088" y="3448050"/>
          <p14:tracePt t="39770" x="4262438" y="3448050"/>
          <p14:tracePt t="39790" x="4268788" y="3448050"/>
          <p14:tracePt t="39838" x="4268788" y="3454400"/>
          <p14:tracePt t="40247" x="4275138" y="3460750"/>
          <p14:tracePt t="40253" x="4294188" y="3467100"/>
          <p14:tracePt t="40260" x="4306888" y="3479800"/>
          <p14:tracePt t="40267" x="4319588" y="3486150"/>
          <p14:tracePt t="40274" x="4319588" y="3492500"/>
          <p14:tracePt t="40281" x="4332288" y="3498850"/>
          <p14:tracePt t="40287" x="4346575" y="3498850"/>
          <p14:tracePt t="40294" x="4352925" y="3511550"/>
          <p14:tracePt t="40300" x="4359275" y="3524250"/>
          <p14:tracePt t="40308" x="4365625" y="3536950"/>
          <p14:tracePt t="40315" x="4371975" y="3543300"/>
          <p14:tracePt t="40320" x="4384675" y="3556000"/>
          <p14:tracePt t="40329" x="4391025" y="3575050"/>
          <p14:tracePt t="40334" x="4391025" y="3581400"/>
          <p14:tracePt t="40341" x="4391025" y="3587750"/>
          <p14:tracePt t="40349" x="4391025" y="3600450"/>
          <p14:tracePt t="40354" x="4391025" y="3613150"/>
          <p14:tracePt t="40368" x="4391025" y="3625850"/>
          <p14:tracePt t="40382" x="4397375" y="3638550"/>
          <p14:tracePt t="40397" x="4397375" y="3646488"/>
          <p14:tracePt t="40402" x="4403725" y="3652838"/>
          <p14:tracePt t="40409" x="4403725" y="3659188"/>
          <p14:tracePt t="40415" x="4410075" y="3659188"/>
          <p14:tracePt t="40423" x="4410075" y="3665538"/>
          <p14:tracePt t="40431" x="4410075" y="3671888"/>
          <p14:tracePt t="40443" x="4410075" y="3678238"/>
          <p14:tracePt t="40450" x="4416425" y="3684588"/>
          <p14:tracePt t="40458" x="4416425" y="3690938"/>
          <p14:tracePt t="40465" x="4422775" y="3697288"/>
          <p14:tracePt t="40470" x="4422775" y="3703638"/>
          <p14:tracePt t="40477" x="4422775" y="3709988"/>
          <p14:tracePt t="40484" x="4422775" y="3716338"/>
          <p14:tracePt t="40491" x="4422775" y="3722688"/>
          <p14:tracePt t="40498" x="4429125" y="3722688"/>
          <p14:tracePt t="40505" x="4429125" y="3729038"/>
          <p14:tracePt t="40514" x="4435475" y="3735388"/>
          <p14:tracePt t="40518" x="4435475" y="3741738"/>
          <p14:tracePt t="40532" x="4441825" y="3748088"/>
          <p14:tracePt t="40539" x="4441825" y="3754438"/>
          <p14:tracePt t="40573" x="4441825" y="3760788"/>
          <p14:tracePt t="40608" x="4441825" y="3754438"/>
          <p14:tracePt t="40613" x="4441825" y="3741738"/>
          <p14:tracePt t="40620" x="4448175" y="3722688"/>
          <p14:tracePt t="40627" x="4448175" y="3703638"/>
          <p14:tracePt t="40633" x="4454525" y="3665538"/>
          <p14:tracePt t="40640" x="4460875" y="3625850"/>
          <p14:tracePt t="40648" x="4467225" y="3549650"/>
          <p14:tracePt t="40654" x="4486275" y="3467100"/>
          <p14:tracePt t="40661" x="4492625" y="3422650"/>
          <p14:tracePt t="40668" x="4505325" y="3384550"/>
          <p14:tracePt t="40675" x="4518025" y="3359150"/>
          <p14:tracePt t="40682" x="4530725" y="3333750"/>
          <p14:tracePt t="40687" x="4537075" y="3314700"/>
          <p14:tracePt t="40695" x="4549775" y="3295650"/>
          <p14:tracePt t="40701" x="4562475" y="3270250"/>
          <p14:tracePt t="40709" x="4575175" y="3251200"/>
          <p14:tracePt t="40715" x="4587875" y="3238500"/>
          <p14:tracePt t="40721" x="4600575" y="3225800"/>
          <p14:tracePt t="40730" x="4600575" y="3211513"/>
          <p14:tracePt t="40735" x="4613275" y="3198813"/>
          <p14:tracePt t="40743" x="4613275" y="3192463"/>
          <p14:tracePt t="40749" x="4625975" y="3186113"/>
          <p14:tracePt t="40756" x="4632325" y="3173413"/>
          <p14:tracePt t="40764" x="4638675" y="3173413"/>
          <p14:tracePt t="40769" x="4645025" y="3160713"/>
          <p14:tracePt t="40776" x="4651375" y="3154363"/>
          <p14:tracePt t="40783" x="4657725" y="3148013"/>
          <p14:tracePt t="40790" x="4670425" y="3148013"/>
          <p14:tracePt t="40798" x="4676775" y="3141663"/>
          <p14:tracePt t="40804" x="4683125" y="3135313"/>
          <p14:tracePt t="40817" x="4689475" y="3128963"/>
          <p14:tracePt t="40824" x="4695825" y="3128963"/>
          <p14:tracePt t="40845" x="4702175" y="3128963"/>
          <p14:tracePt t="40871" x="4708525" y="3128963"/>
          <p14:tracePt t="40880" x="4714875" y="3128963"/>
          <p14:tracePt t="40899" x="4721225" y="3128963"/>
          <p14:tracePt t="40905" x="4727575" y="3128963"/>
          <p14:tracePt t="40919" x="4733925" y="3128963"/>
          <p14:tracePt t="40940" x="4740275" y="3135313"/>
          <p14:tracePt t="40948" x="4746625" y="3141663"/>
          <p14:tracePt t="40980" x="4752975" y="3141663"/>
          <p14:tracePt t="40994" x="4752975" y="3148013"/>
          <p14:tracePt t="41000" x="4759325" y="3148013"/>
          <p14:tracePt t="41008" x="4759325" y="3154363"/>
          <p14:tracePt t="41015" x="4765675" y="3154363"/>
          <p14:tracePt t="41030" x="4772025" y="3154363"/>
          <p14:tracePt t="41035" x="4778375" y="3154363"/>
          <p14:tracePt t="41042" x="4784725" y="3154363"/>
          <p14:tracePt t="41049" x="4791075" y="3160713"/>
          <p14:tracePt t="41055" x="4797425" y="3167063"/>
          <p14:tracePt t="41065" x="4805363" y="3167063"/>
          <p14:tracePt t="41069" x="4818063" y="3179763"/>
          <p14:tracePt t="41076" x="4837113" y="3186113"/>
          <p14:tracePt t="41082" x="4862513" y="3198813"/>
          <p14:tracePt t="41089" x="4875213" y="3198813"/>
          <p14:tracePt t="41097" x="4906963" y="3205163"/>
          <p14:tracePt t="41103" x="4945063" y="3211513"/>
          <p14:tracePt t="41109" x="4970463" y="3219450"/>
          <p14:tracePt t="41116" x="5002213" y="3219450"/>
          <p14:tracePt t="41124" x="5021263" y="3219450"/>
          <p14:tracePt t="41132" x="5040313" y="3225800"/>
          <p14:tracePt t="41137" x="5065713" y="3225800"/>
          <p14:tracePt t="41143" x="5091113" y="3232150"/>
          <p14:tracePt t="41150" x="5122863" y="3238500"/>
          <p14:tracePt t="41158" x="5148263" y="3238500"/>
          <p14:tracePt t="41164" x="5192713" y="3251200"/>
          <p14:tracePt t="41171" x="5243513" y="3257550"/>
          <p14:tracePt t="41178" x="5302250" y="3276600"/>
          <p14:tracePt t="41185" x="5359400" y="3282950"/>
          <p14:tracePt t="41191" x="5403850" y="3289300"/>
          <p14:tracePt t="41198" x="5435600" y="3295650"/>
          <p14:tracePt t="41205" x="5473700" y="3302000"/>
          <p14:tracePt t="41214" x="5518150" y="3308350"/>
          <p14:tracePt t="41219" x="5537200" y="3314700"/>
          <p14:tracePt t="41225" x="5575300" y="3314700"/>
          <p14:tracePt t="41233" x="5588000" y="3321050"/>
          <p14:tracePt t="41238" x="5607050" y="3321050"/>
          <p14:tracePt t="41247" x="5645150" y="3327400"/>
          <p14:tracePt t="41252" x="5683250" y="3327400"/>
          <p14:tracePt t="41259" x="5702300" y="3333750"/>
          <p14:tracePt t="41266" x="5722938" y="3333750"/>
          <p14:tracePt t="41273" x="5767388" y="3340100"/>
          <p14:tracePt t="41280" x="5799138" y="3340100"/>
          <p14:tracePt t="41286" x="5818188" y="3340100"/>
          <p14:tracePt t="41293" x="5843588" y="3346450"/>
          <p14:tracePt t="41300" x="5868988" y="3346450"/>
          <p14:tracePt t="41307" x="5894388" y="3346450"/>
          <p14:tracePt t="41314" x="5907088" y="3346450"/>
          <p14:tracePt t="41320" x="5926138" y="3346450"/>
          <p14:tracePt t="41328" x="5945188" y="3346450"/>
          <p14:tracePt t="41334" x="5957888" y="3346450"/>
          <p14:tracePt t="41341" x="5983288" y="3346450"/>
          <p14:tracePt t="41348" x="6008688" y="3346450"/>
          <p14:tracePt t="41355" x="6034088" y="3346450"/>
          <p14:tracePt t="41361" x="6053138" y="3346450"/>
          <p14:tracePt t="41367" x="6072188" y="3346450"/>
          <p14:tracePt t="41374" x="6097588" y="3346450"/>
          <p14:tracePt t="41381" x="6122988" y="3346450"/>
          <p14:tracePt t="41389" x="6142038" y="3346450"/>
          <p14:tracePt t="41397" x="6167438" y="3346450"/>
          <p14:tracePt t="41401" x="6194425" y="3346450"/>
          <p14:tracePt t="41409" x="6207125" y="3346450"/>
          <p14:tracePt t="41415" x="6238875" y="3346450"/>
          <p14:tracePt t="41423" x="6264275" y="3346450"/>
          <p14:tracePt t="41430" x="6283325" y="3346450"/>
          <p14:tracePt t="41436" x="6302375" y="3346450"/>
          <p14:tracePt t="41443" x="6321425" y="3346450"/>
          <p14:tracePt t="41449" x="6346825" y="3352800"/>
          <p14:tracePt t="41457" x="6365875" y="3352800"/>
          <p14:tracePt t="41465" x="6378575" y="3352800"/>
          <p14:tracePt t="41470" x="6397625" y="3359150"/>
          <p14:tracePt t="41477" x="6410325" y="3359150"/>
          <p14:tracePt t="41483" x="6423025" y="3359150"/>
          <p14:tracePt t="41490" x="6429375" y="3359150"/>
          <p14:tracePt t="41498" x="6448425" y="3365500"/>
          <p14:tracePt t="41511" x="6461125" y="3365500"/>
          <p14:tracePt t="41518" x="6467475" y="3365500"/>
          <p14:tracePt t="41525" x="6473825" y="3365500"/>
          <p14:tracePt t="41532" x="6480175" y="3365500"/>
          <p14:tracePt t="41538" x="6486525" y="3365500"/>
          <p14:tracePt t="41551" x="6492875" y="3365500"/>
          <p14:tracePt t="41565" x="6499225" y="3365500"/>
          <p14:tracePt t="41586" x="6505575" y="3365500"/>
          <p14:tracePt t="41606" x="6518275" y="3365500"/>
          <p14:tracePt t="41614" x="6518275" y="3371850"/>
          <p14:tracePt t="41619" x="6537325" y="3371850"/>
          <p14:tracePt t="41627" x="6550025" y="3371850"/>
          <p14:tracePt t="41633" x="6569075" y="3378200"/>
          <p14:tracePt t="41640" x="6588125" y="3378200"/>
          <p14:tracePt t="41648" x="6613525" y="3378200"/>
          <p14:tracePt t="41654" x="6626225" y="3378200"/>
          <p14:tracePt t="41660" x="6646863" y="3378200"/>
          <p14:tracePt t="41667" x="6672263" y="3384550"/>
          <p14:tracePt t="41674" x="6684963" y="3384550"/>
          <p14:tracePt t="41681" x="6704013" y="3390900"/>
          <p14:tracePt t="41688" x="6723063" y="3390900"/>
          <p14:tracePt t="41697" x="6748463" y="3390900"/>
          <p14:tracePt t="41701" x="6761163" y="3397250"/>
          <p14:tracePt t="41708" x="6786563" y="3403600"/>
          <p14:tracePt t="41715" x="6811963" y="3403600"/>
          <p14:tracePt t="41722" x="6843713" y="3409950"/>
          <p14:tracePt t="41731" x="6869113" y="3416300"/>
          <p14:tracePt t="41735" x="6900863" y="3422650"/>
          <p14:tracePt t="41742" x="6958013" y="3435350"/>
          <p14:tracePt t="41749" x="6989763" y="3441700"/>
          <p14:tracePt t="41756" x="7034213" y="3448050"/>
          <p14:tracePt t="41764" x="7059613" y="3454400"/>
          <p14:tracePt t="41769" x="7085013" y="3467100"/>
          <p14:tracePt t="41776" x="7105650" y="3467100"/>
          <p14:tracePt t="41783" x="7124700" y="3473450"/>
          <p14:tracePt t="41790" x="7131050" y="3473450"/>
          <p14:tracePt t="41797" x="7137400" y="3473450"/>
          <p14:tracePt t="41810" x="7143750" y="3473450"/>
          <p14:tracePt t="41817" x="7150100" y="3473450"/>
          <p14:tracePt t="42300" x="7150100" y="3479800"/>
          <p14:tracePt t="42320" x="7150100" y="3486150"/>
          <p14:tracePt t="42341" x="7150100" y="3492500"/>
          <p14:tracePt t="42395" x="7150100" y="3498850"/>
          <p14:tracePt t="42409" x="7150100" y="3505200"/>
          <p14:tracePt t="45177" x="7143750" y="3517900"/>
          <p14:tracePt t="45184" x="7124700" y="3536950"/>
          <p14:tracePt t="45190" x="7105650" y="3562350"/>
          <p14:tracePt t="45198" x="7092950" y="3587750"/>
          <p14:tracePt t="45213" x="7027863" y="3678238"/>
          <p14:tracePt t="45217" x="6996113" y="3722688"/>
          <p14:tracePt t="45224" x="6983413" y="3773488"/>
          <p14:tracePt t="45231" x="6958013" y="3805238"/>
          <p14:tracePt t="45238" x="6926263" y="3856038"/>
          <p14:tracePt t="45246" x="6907213" y="3894138"/>
          <p14:tracePt t="45252" x="6888163" y="3919538"/>
          <p14:tracePt t="45258" x="6881813" y="3938588"/>
          <p14:tracePt t="45265" x="6875463" y="3957638"/>
          <p14:tracePt t="45272" x="6869113" y="3963988"/>
          <p14:tracePt t="45280" x="6856413" y="3976688"/>
          <p14:tracePt t="45285" x="6850063" y="3989388"/>
          <p14:tracePt t="45292" x="6843713" y="3995738"/>
          <p14:tracePt t="45306" x="6843713" y="4002088"/>
          <p14:tracePt t="45320" x="6843713" y="4008438"/>
          <p14:tracePt t="45333" x="6843713" y="4014788"/>
          <p14:tracePt t="45381" x="6850063" y="4014788"/>
          <p14:tracePt t="45396" x="6862763" y="4014788"/>
          <p14:tracePt t="45891" x="6862763" y="4008438"/>
          <p14:tracePt t="45898" x="6869113" y="4002088"/>
          <p14:tracePt t="45912" x="6869113" y="3995738"/>
          <p14:tracePt t="45918" x="6869113" y="3989388"/>
          <p14:tracePt t="45931" x="6869113" y="3983038"/>
          <p14:tracePt t="45952" x="6869113" y="3970338"/>
          <p14:tracePt t="45958" x="6869113" y="3957638"/>
          <p14:tracePt t="45965" x="6869113" y="3951288"/>
          <p14:tracePt t="45980" x="6862763" y="3932238"/>
          <p14:tracePt t="45986" x="6856413" y="3919538"/>
          <p14:tracePt t="45992" x="6843713" y="3906838"/>
          <p14:tracePt t="45999" x="6831013" y="3894138"/>
          <p14:tracePt t="46006" x="6824663" y="3875088"/>
          <p14:tracePt t="46014" x="6805613" y="3862388"/>
          <p14:tracePt t="46019" x="6780213" y="3843338"/>
          <p14:tracePt t="46027" x="6748463" y="3824288"/>
          <p14:tracePt t="46033" x="6716713" y="3811588"/>
          <p14:tracePt t="46040" x="6659563" y="3786188"/>
          <p14:tracePt t="46049" x="6613525" y="3779838"/>
          <p14:tracePt t="46053" x="6575425" y="3760788"/>
          <p14:tracePt t="46064" x="6530975" y="3754438"/>
          <p14:tracePt t="46068" x="6499225" y="3748088"/>
          <p14:tracePt t="46074" x="6480175" y="3741738"/>
          <p14:tracePt t="46081" x="6454775" y="3741738"/>
          <p14:tracePt t="46088" x="6423025" y="3741738"/>
          <p14:tracePt t="46096" x="6403975" y="3741738"/>
          <p14:tracePt t="46102" x="6372225" y="3741738"/>
          <p14:tracePt t="46109" x="6340475" y="3741738"/>
          <p14:tracePt t="46114" x="6321425" y="3741738"/>
          <p14:tracePt t="46122" x="6289675" y="3741738"/>
          <p14:tracePt t="46130" x="6251575" y="3741738"/>
          <p14:tracePt t="46135" x="6219825" y="3741738"/>
          <p14:tracePt t="46142" x="6194425" y="3741738"/>
          <p14:tracePt t="46149" x="6181725" y="3741738"/>
          <p14:tracePt t="46155" x="6154738" y="3741738"/>
          <p14:tracePt t="46164" x="6135688" y="3741738"/>
          <p14:tracePt t="46169" x="6129338" y="3741738"/>
          <p14:tracePt t="46176" x="6110288" y="3741738"/>
          <p14:tracePt t="46183" x="6097588" y="3741738"/>
          <p14:tracePt t="46190" x="6091238" y="3741738"/>
          <p14:tracePt t="46197" x="6078538" y="3741738"/>
          <p14:tracePt t="46203" x="6059488" y="3741738"/>
          <p14:tracePt t="46213" x="6040438" y="3741738"/>
          <p14:tracePt t="46216" x="6021388" y="3741738"/>
          <p14:tracePt t="46223" x="5995988" y="3741738"/>
          <p14:tracePt t="46231" x="5970588" y="3741738"/>
          <p14:tracePt t="46237" x="5945188" y="3741738"/>
          <p14:tracePt t="46244" x="5919788" y="3735388"/>
          <p14:tracePt t="46251" x="5881688" y="3735388"/>
          <p14:tracePt t="46257" x="5849938" y="3735388"/>
          <p14:tracePt t="46265" x="5837238" y="3729038"/>
          <p14:tracePt t="46271" x="5811838" y="3729038"/>
          <p14:tracePt t="46280" x="5786438" y="3722688"/>
          <p14:tracePt t="46285" x="5767388" y="3722688"/>
          <p14:tracePt t="46292" x="5754688" y="3722688"/>
          <p14:tracePt t="46298" x="5729288" y="3716338"/>
          <p14:tracePt t="46305" x="5708650" y="3716338"/>
          <p14:tracePt t="46313" x="5676900" y="3709988"/>
          <p14:tracePt t="46319" x="5651500" y="3703638"/>
          <p14:tracePt t="46325" x="5619750" y="3690938"/>
          <p14:tracePt t="46333" x="5594350" y="3690938"/>
          <p14:tracePt t="46339" x="5568950" y="3690938"/>
          <p14:tracePt t="46347" x="5549900" y="3684588"/>
          <p14:tracePt t="46353" x="5530850" y="3678238"/>
          <p14:tracePt t="46360" x="5518150" y="3678238"/>
          <p14:tracePt t="46366" x="5499100" y="3678238"/>
          <p14:tracePt t="46374" x="5492750" y="3671888"/>
          <p14:tracePt t="46381" x="5467350" y="3665538"/>
          <p14:tracePt t="46387" x="5448300" y="3659188"/>
          <p14:tracePt t="46396" x="5429250" y="3652838"/>
          <p14:tracePt t="46401" x="5403850" y="3646488"/>
          <p14:tracePt t="46407" x="5384800" y="3646488"/>
          <p14:tracePt t="46414" x="5359400" y="3632200"/>
          <p14:tracePt t="46420" x="5334000" y="3619500"/>
          <p14:tracePt t="46430" x="5295900" y="3613150"/>
          <p14:tracePt t="46434" x="5256213" y="3600450"/>
          <p14:tracePt t="46441" x="5224463" y="3594100"/>
          <p14:tracePt t="46448" x="5199063" y="3587750"/>
          <p14:tracePt t="46456" x="5154613" y="3575050"/>
          <p14:tracePt t="46463" x="5122863" y="3575050"/>
          <p14:tracePt t="46469" x="5097463" y="3568700"/>
          <p14:tracePt t="46476" x="5078413" y="3568700"/>
          <p14:tracePt t="46482" x="5059363" y="3568700"/>
          <p14:tracePt t="46489" x="5027613" y="3568700"/>
          <p14:tracePt t="46497" x="5002213" y="3568700"/>
          <p14:tracePt t="46503" x="4970463" y="3556000"/>
          <p14:tracePt t="46509" x="4957763" y="3556000"/>
          <p14:tracePt t="46516" x="4932363" y="3556000"/>
          <p14:tracePt t="46523" x="4919663" y="3556000"/>
          <p14:tracePt t="46530" x="4900613" y="3556000"/>
          <p14:tracePt t="46536" x="4875213" y="3556000"/>
          <p14:tracePt t="46543" x="4868863" y="3556000"/>
          <p14:tracePt t="46550" x="4856163" y="3556000"/>
          <p14:tracePt t="46557" x="4849813" y="3556000"/>
          <p14:tracePt t="46570" x="4837113" y="3556000"/>
          <p14:tracePt t="46577" x="4824413" y="3556000"/>
          <p14:tracePt t="46584" x="4811713" y="3556000"/>
          <p14:tracePt t="46591" x="4797425" y="3556000"/>
          <p14:tracePt t="46598" x="4784725" y="3556000"/>
          <p14:tracePt t="46604" x="4772025" y="3556000"/>
          <p14:tracePt t="46613" x="4746625" y="3562350"/>
          <p14:tracePt t="46618" x="4727575" y="3568700"/>
          <p14:tracePt t="46625" x="4708525" y="3575050"/>
          <p14:tracePt t="46632" x="4689475" y="3581400"/>
          <p14:tracePt t="46639" x="4676775" y="3594100"/>
          <p14:tracePt t="46646" x="4651375" y="3600450"/>
          <p14:tracePt t="46652" x="4638675" y="3606800"/>
          <p14:tracePt t="46666" x="4625975" y="3606800"/>
          <p14:tracePt t="46680" x="4619625" y="3606800"/>
          <p14:tracePt t="46699" x="4613275" y="3606800"/>
          <p14:tracePt t="46707" x="4613275" y="3613150"/>
          <p14:tracePt t="46720" x="4606925" y="3625850"/>
          <p14:tracePt t="47054" x="4568825" y="3646488"/>
          <p14:tracePt t="47062" x="4498975" y="3678238"/>
          <p14:tracePt t="47066" x="4454525" y="3703638"/>
          <p14:tracePt t="47074" x="4371975" y="3754438"/>
          <p14:tracePt t="47081" x="4300538" y="3805238"/>
          <p14:tracePt t="47088" x="4237038" y="3843338"/>
          <p14:tracePt t="47096" x="4167188" y="3881438"/>
          <p14:tracePt t="47101" x="4097338" y="3925888"/>
          <p14:tracePt t="47108" x="4027488" y="3970338"/>
          <p14:tracePt t="47115" x="3963988" y="4014788"/>
          <p14:tracePt t="47121" x="3906838" y="4052888"/>
          <p14:tracePt t="47129" x="3848100" y="4079875"/>
          <p14:tracePt t="47135" x="3797300" y="4105275"/>
          <p14:tracePt t="47142" x="3759200" y="4124325"/>
          <p14:tracePt t="47148" x="3714750" y="4156075"/>
          <p14:tracePt t="47155" x="3657600" y="4181475"/>
          <p14:tracePt t="47163" x="3619500" y="4194175"/>
          <p14:tracePt t="47169" x="3568700" y="4200525"/>
          <p14:tracePt t="47176" x="3479800" y="4257675"/>
          <p14:tracePt t="47183" x="3408363" y="4308475"/>
          <p14:tracePt t="47189" x="3338513" y="4371975"/>
          <p14:tracePt t="47197" x="3281363" y="4410075"/>
          <p14:tracePt t="47213" x="3186113" y="4467225"/>
          <p14:tracePt t="47216" x="3148013" y="4479925"/>
          <p14:tracePt t="47223" x="3116263" y="4492625"/>
          <p14:tracePt t="47230" x="3090863" y="4498975"/>
          <p14:tracePt t="47236" x="3065463" y="4498975"/>
          <p14:tracePt t="47244" x="3040063" y="4498975"/>
          <p14:tracePt t="47250" x="3014663" y="4506913"/>
          <p14:tracePt t="47258" x="2995613" y="4513263"/>
          <p14:tracePt t="47264" x="2955925" y="4513263"/>
          <p14:tracePt t="47271" x="2924175" y="4519613"/>
          <p14:tracePt t="47281" x="2879725" y="4525963"/>
          <p14:tracePt t="47285" x="2847975" y="4525963"/>
          <p14:tracePt t="47291" x="2816225" y="4525963"/>
          <p14:tracePt t="47298" x="2771775" y="4525963"/>
          <p14:tracePt t="47305" x="2752725" y="4525963"/>
          <p14:tracePt t="47313" x="2727325" y="4525963"/>
          <p14:tracePt t="47318" x="2708275" y="4525963"/>
          <p14:tracePt t="47325" x="2695575" y="4525963"/>
          <p14:tracePt t="47332" x="2682875" y="4525963"/>
          <p14:tracePt t="47339" x="2670175" y="4525963"/>
          <p14:tracePt t="47347" x="2657475" y="4525963"/>
          <p14:tracePt t="47352" x="2644775" y="4525963"/>
          <p14:tracePt t="47359" x="2632075" y="4525963"/>
          <p14:tracePt t="47366" x="2613025" y="4519613"/>
          <p14:tracePt t="47373" x="2600325" y="4519613"/>
          <p14:tracePt t="47381" x="2587625" y="4513263"/>
          <p14:tracePt t="47387" x="2574925" y="4513263"/>
          <p14:tracePt t="47393" x="2562225" y="4506913"/>
          <p14:tracePt t="47400" x="2555875" y="4498975"/>
          <p14:tracePt t="47407" x="2543175" y="4492625"/>
          <p14:tracePt t="47415" x="2530475" y="4492625"/>
          <p14:tracePt t="47421" x="2524125" y="4486275"/>
          <p14:tracePt t="47430" x="2509838" y="4479925"/>
          <p14:tracePt t="47435" x="2503488" y="4473575"/>
          <p14:tracePt t="47441" x="2497138" y="4460875"/>
          <p14:tracePt t="47448" x="2484438" y="4454525"/>
          <p14:tracePt t="47456" x="2478088" y="4441825"/>
          <p14:tracePt t="47463" x="2465388" y="4422775"/>
          <p14:tracePt t="47469" x="2459038" y="4397375"/>
          <p14:tracePt t="47476" x="2446338" y="4371975"/>
          <p14:tracePt t="47483" x="2439988" y="4359275"/>
          <p14:tracePt t="47489" x="2433638" y="4352925"/>
          <p14:tracePt t="47497" x="2427288" y="4340225"/>
          <p14:tracePt t="47503" x="2427288" y="4327525"/>
          <p14:tracePt t="47510" x="2427288" y="4321175"/>
          <p14:tracePt t="47517" x="2427288" y="4308475"/>
          <p14:tracePt t="47524" x="2420938" y="4295775"/>
          <p14:tracePt t="47531" x="2420938" y="4283075"/>
          <p14:tracePt t="47537" x="2414588" y="4264025"/>
          <p14:tracePt t="47545" x="2414588" y="4251325"/>
          <p14:tracePt t="47551" x="2414588" y="4244975"/>
          <p14:tracePt t="47558" x="2414588" y="4225925"/>
          <p14:tracePt t="47564" x="2414588" y="4200525"/>
          <p14:tracePt t="47572" x="2414588" y="4187825"/>
          <p14:tracePt t="47580" x="2414588" y="4168775"/>
          <p14:tracePt t="47585" x="2414588" y="4143375"/>
          <p14:tracePt t="47591" x="2420938" y="4117975"/>
          <p14:tracePt t="47598" x="2420938" y="4086225"/>
          <p14:tracePt t="47605" x="2427288" y="4059238"/>
          <p14:tracePt t="47614" x="2427288" y="4027488"/>
          <p14:tracePt t="47618" x="2433638" y="3995738"/>
          <p14:tracePt t="47626" x="2439988" y="3957638"/>
          <p14:tracePt t="47633" x="2446338" y="3925888"/>
          <p14:tracePt t="47639" x="2446338" y="3900488"/>
          <p14:tracePt t="47647" x="2446338" y="3875088"/>
          <p14:tracePt t="47653" x="2452688" y="3868738"/>
          <p14:tracePt t="47659" x="2452688" y="3849688"/>
          <p14:tracePt t="47666" x="2452688" y="3830638"/>
          <p14:tracePt t="47673" x="2452688" y="3817938"/>
          <p14:tracePt t="47680" x="2452688" y="3792538"/>
          <p14:tracePt t="47687" x="2452688" y="3767138"/>
          <p14:tracePt t="47694" x="2452688" y="3735388"/>
          <p14:tracePt t="47700" x="2452688" y="3716338"/>
          <p14:tracePt t="47708" x="2452688" y="3684588"/>
          <p14:tracePt t="47715" x="2452688" y="3646488"/>
          <p14:tracePt t="47721" x="2452688" y="3613150"/>
          <p14:tracePt t="47730" x="2446338" y="3587750"/>
          <p14:tracePt t="47735" x="2446338" y="3562350"/>
          <p14:tracePt t="47741" x="2439988" y="3549650"/>
          <p14:tracePt t="47748" x="2439988" y="3524250"/>
          <p14:tracePt t="47755" x="2433638" y="3505200"/>
          <p14:tracePt t="47763" x="2433638" y="3492500"/>
          <p14:tracePt t="47769" x="2433638" y="3479800"/>
          <p14:tracePt t="47775" x="2433638" y="3467100"/>
          <p14:tracePt t="47782" x="2427288" y="3460750"/>
          <p14:tracePt t="47789" x="2427288" y="3454400"/>
          <p14:tracePt t="47797" x="2420938" y="3448050"/>
          <p14:tracePt t="47802" x="2420938" y="3441700"/>
          <p14:tracePt t="47837" x="2420938" y="3435350"/>
          <p14:tracePt t="47918" x="2420938" y="3448050"/>
          <p14:tracePt t="47925" x="2420938" y="3467100"/>
          <p14:tracePt t="47931" x="2420938" y="3479800"/>
          <p14:tracePt t="47938" x="2427288" y="3505200"/>
          <p14:tracePt t="47947" x="2427288" y="3536950"/>
          <p14:tracePt t="47952" x="2439988" y="3575050"/>
          <p14:tracePt t="47959" x="2439988" y="3606800"/>
          <p14:tracePt t="47966" x="2459038" y="3665538"/>
          <p14:tracePt t="47972" x="2465388" y="3709988"/>
          <p14:tracePt t="47981" x="2471738" y="3741738"/>
          <p14:tracePt t="47987" x="2471738" y="3767138"/>
          <p14:tracePt t="47993" x="2484438" y="3811588"/>
          <p14:tracePt t="48000" x="2490788" y="3836988"/>
          <p14:tracePt t="48007" x="2503488" y="3868738"/>
          <p14:tracePt t="48014" x="2509838" y="3900488"/>
          <p14:tracePt t="48020" x="2517775" y="3925888"/>
          <p14:tracePt t="48027" x="2524125" y="3944938"/>
          <p14:tracePt t="48034" x="2530475" y="3957638"/>
          <p14:tracePt t="48040" x="2536825" y="3970338"/>
          <p14:tracePt t="48048" x="2543175" y="3970338"/>
          <p14:tracePt t="48054" x="2549525" y="3976688"/>
          <p14:tracePt t="48060" x="2555875" y="3983038"/>
          <p14:tracePt t="48067" x="2562225" y="3983038"/>
          <p14:tracePt t="48074" x="2568575" y="3983038"/>
          <p14:tracePt t="48081" x="2581275" y="3976688"/>
          <p14:tracePt t="48088" x="2593975" y="3970338"/>
          <p14:tracePt t="48096" x="2606675" y="3963988"/>
          <p14:tracePt t="48101" x="2619375" y="3944938"/>
          <p14:tracePt t="48108" x="2632075" y="3925888"/>
          <p14:tracePt t="48115" x="2663825" y="3887788"/>
          <p14:tracePt t="48122" x="2682875" y="3856038"/>
          <p14:tracePt t="48130" x="2708275" y="3805238"/>
          <p14:tracePt t="48135" x="2720975" y="3767138"/>
          <p14:tracePt t="48142" x="2740025" y="3722688"/>
          <p14:tracePt t="48149" x="2752725" y="3678238"/>
          <p14:tracePt t="48156" x="2778125" y="3632200"/>
          <p14:tracePt t="48163" x="2784475" y="3594100"/>
          <p14:tracePt t="48169" x="2790825" y="3562350"/>
          <p14:tracePt t="48177" x="2797175" y="3524250"/>
          <p14:tracePt t="48184" x="2809875" y="3492500"/>
          <p14:tracePt t="48190" x="2816225" y="3467100"/>
          <p14:tracePt t="48198" x="2816225" y="3448050"/>
          <p14:tracePt t="48204" x="2822575" y="3441700"/>
          <p14:tracePt t="48213" x="2828925" y="3422650"/>
          <p14:tracePt t="48217" x="2835275" y="3409950"/>
          <p14:tracePt t="48224" x="2835275" y="3397250"/>
          <p14:tracePt t="48230" x="2841625" y="3390900"/>
          <p14:tracePt t="48246" x="2841625" y="3384550"/>
          <p14:tracePt t="48312" x="2841625" y="3390900"/>
          <p14:tracePt t="48319" x="2841625" y="3397250"/>
          <p14:tracePt t="48326" x="2841625" y="3409950"/>
          <p14:tracePt t="48333" x="2841625" y="3429000"/>
          <p14:tracePt t="48339" x="2847975" y="3454400"/>
          <p14:tracePt t="48347" x="2847975" y="3479800"/>
          <p14:tracePt t="48353" x="2847975" y="3505200"/>
          <p14:tracePt t="48360" x="2847975" y="3536950"/>
          <p14:tracePt t="48366" x="2847975" y="3562350"/>
          <p14:tracePt t="48373" x="2847975" y="3581400"/>
          <p14:tracePt t="48381" x="2847975" y="3600450"/>
          <p14:tracePt t="48387" x="2847975" y="3625850"/>
          <p14:tracePt t="48396" x="2847975" y="3632200"/>
          <p14:tracePt t="48401" x="2847975" y="3646488"/>
          <p14:tracePt t="48408" x="2847975" y="3652838"/>
          <p14:tracePt t="48414" x="2847975" y="3659188"/>
          <p14:tracePt t="48421" x="2847975" y="3665538"/>
          <p14:tracePt t="48429" x="2847975" y="3671888"/>
          <p14:tracePt t="48448" x="2847975" y="3678238"/>
          <p14:tracePt t="48463" x="2847975" y="3684588"/>
          <p14:tracePt t="48469" x="2854325" y="3684588"/>
          <p14:tracePt t="48496" x="2867025" y="3684588"/>
          <p14:tracePt t="48503" x="2867025" y="3690938"/>
          <p14:tracePt t="48509" x="2886075" y="3697288"/>
          <p14:tracePt t="48516" x="2905125" y="3703638"/>
          <p14:tracePt t="48523" x="2930525" y="3709988"/>
          <p14:tracePt t="48531" x="2949575" y="3716338"/>
          <p14:tracePt t="48537" x="2982913" y="3722688"/>
          <p14:tracePt t="48543" x="3008313" y="3729038"/>
          <p14:tracePt t="48550" x="3033713" y="3735388"/>
          <p14:tracePt t="48557" x="3052763" y="3741738"/>
          <p14:tracePt t="48565" x="3078163" y="3754438"/>
          <p14:tracePt t="48571" x="3090863" y="3760788"/>
          <p14:tracePt t="48579" x="3109913" y="3767138"/>
          <p14:tracePt t="48584" x="3128963" y="3767138"/>
          <p14:tracePt t="48591" x="3154363" y="3767138"/>
          <p14:tracePt t="48598" x="3167063" y="3767138"/>
          <p14:tracePt t="48605" x="3192463" y="3767138"/>
          <p14:tracePt t="48613" x="3211513" y="3767138"/>
          <p14:tracePt t="48618" x="3243263" y="3754438"/>
          <p14:tracePt t="48625" x="3281363" y="3716338"/>
          <p14:tracePt t="48632" x="3344863" y="3665538"/>
          <p14:tracePt t="48638" x="3382963" y="3606800"/>
          <p14:tracePt t="48646" x="3435350" y="3536950"/>
          <p14:tracePt t="48652" x="3479800" y="3473450"/>
          <p14:tracePt t="48659" x="3524250" y="3384550"/>
          <p14:tracePt t="48666" x="3556000" y="3327400"/>
          <p14:tracePt t="48673" x="3587750" y="3257550"/>
          <p14:tracePt t="48679" x="3613150" y="3198813"/>
          <p14:tracePt t="48686" x="3644900" y="3141663"/>
          <p14:tracePt t="48693" x="3670300" y="3084513"/>
          <p14:tracePt t="48700" x="3695700" y="3046413"/>
          <p14:tracePt t="48707" x="3708400" y="3014663"/>
          <p14:tracePt t="48714" x="3733800" y="2976563"/>
          <p14:tracePt t="48721" x="3740150" y="2957513"/>
          <p14:tracePt t="48731" x="3746500" y="2944813"/>
          <p14:tracePt t="48741" x="3752850" y="2932113"/>
          <p14:tracePt t="48748" x="3765550" y="2925763"/>
          <p14:tracePt t="48754" x="3765550" y="2919413"/>
          <p14:tracePt t="48781" x="3771900" y="2919413"/>
          <p14:tracePt t="48796" x="3778250" y="2925763"/>
          <p14:tracePt t="48802" x="3778250" y="2932113"/>
          <p14:tracePt t="48816" x="3784600" y="2944813"/>
          <p14:tracePt t="48830" x="3784600" y="2951163"/>
          <p14:tracePt t="48843" x="3790950" y="2957513"/>
          <p14:tracePt t="48849" x="3790950" y="2963863"/>
          <p14:tracePt t="48863" x="3797300" y="2976563"/>
          <p14:tracePt t="48870" x="3797300" y="2995613"/>
          <p14:tracePt t="48876" x="3803650" y="3008313"/>
          <p14:tracePt t="48883" x="3803650" y="3033713"/>
          <p14:tracePt t="48890" x="3803650" y="3065463"/>
          <p14:tracePt t="48898" x="3810000" y="3090863"/>
          <p14:tracePt t="48904" x="3816350" y="3122613"/>
          <p14:tracePt t="48913" x="3822700" y="3167063"/>
          <p14:tracePt t="48917" x="3835400" y="3219450"/>
          <p14:tracePt t="48924" x="3854450" y="3282950"/>
          <p14:tracePt t="48931" x="3873500" y="3346450"/>
          <p14:tracePt t="48938" x="3894138" y="3403600"/>
          <p14:tracePt t="48946" x="3913188" y="3448050"/>
          <p14:tracePt t="48951" x="3932238" y="3486150"/>
          <p14:tracePt t="48958" x="3938588" y="3524250"/>
          <p14:tracePt t="48965" x="3944938" y="3556000"/>
          <p14:tracePt t="48972" x="3963988" y="3581400"/>
          <p14:tracePt t="48979" x="3970338" y="3619500"/>
          <p14:tracePt t="48985" x="3989388" y="3659188"/>
          <p14:tracePt t="48992" x="3989388" y="3678238"/>
          <p14:tracePt t="48999" x="4002088" y="3716338"/>
          <p14:tracePt t="49006" x="4008438" y="3735388"/>
          <p14:tracePt t="49013" x="4021138" y="3754438"/>
          <p14:tracePt t="49019" x="4027488" y="3779838"/>
          <p14:tracePt t="49026" x="4040188" y="3798888"/>
          <p14:tracePt t="49033" x="4040188" y="3805238"/>
          <p14:tracePt t="49039" x="4052888" y="3817938"/>
          <p14:tracePt t="49047" x="4059238" y="3830638"/>
          <p14:tracePt t="49053" x="4065588" y="3836988"/>
          <p14:tracePt t="49060" x="4078288" y="3843338"/>
          <p14:tracePt t="49067" x="4090988" y="3843338"/>
          <p14:tracePt t="49074" x="4103688" y="3849688"/>
          <p14:tracePt t="49081" x="4122738" y="3849688"/>
          <p14:tracePt t="49087" x="4141788" y="3849688"/>
          <p14:tracePt t="49095" x="4167188" y="3849688"/>
          <p14:tracePt t="49101" x="4179888" y="3849688"/>
          <p14:tracePt t="49108" x="4217988" y="3830638"/>
          <p14:tracePt t="49115" x="4243388" y="3817938"/>
          <p14:tracePt t="49122" x="4281488" y="3792538"/>
          <p14:tracePt t="49130" x="4306888" y="3760788"/>
          <p14:tracePt t="49135" x="4352925" y="3709988"/>
          <p14:tracePt t="49142" x="4371975" y="3684588"/>
          <p14:tracePt t="49149" x="4397375" y="3638550"/>
          <p14:tracePt t="49156" x="4410075" y="3587750"/>
          <p14:tracePt t="49164" x="4422775" y="3556000"/>
          <p14:tracePt t="49169" x="4422775" y="3524250"/>
          <p14:tracePt t="49176" x="4429125" y="3486150"/>
          <p14:tracePt t="49183" x="4429125" y="3460750"/>
          <p14:tracePt t="49190" x="4429125" y="3441700"/>
          <p14:tracePt t="49198" x="4435475" y="3422650"/>
          <p14:tracePt t="49204" x="4435475" y="3403600"/>
          <p14:tracePt t="49214" x="4435475" y="3397250"/>
          <p14:tracePt t="49216" x="4435475" y="3384550"/>
          <p14:tracePt t="49224" x="4435475" y="3378200"/>
          <p14:tracePt t="49238" x="4435475" y="3371850"/>
          <p14:tracePt t="49299" x="4435475" y="3378200"/>
          <p14:tracePt t="49305" x="4435475" y="3397250"/>
          <p14:tracePt t="49312" x="4429125" y="3409950"/>
          <p14:tracePt t="49319" x="4429125" y="3422650"/>
          <p14:tracePt t="49326" x="4429125" y="3448050"/>
          <p14:tracePt t="49332" x="4429125" y="3473450"/>
          <p14:tracePt t="49339" x="4429125" y="3492500"/>
          <p14:tracePt t="49347" x="4429125" y="3517900"/>
          <p14:tracePt t="49353" x="4429125" y="3543300"/>
          <p14:tracePt t="49359" x="4441825" y="3568700"/>
          <p14:tracePt t="49367" x="4448175" y="3594100"/>
          <p14:tracePt t="49374" x="4460875" y="3619500"/>
          <p14:tracePt t="49381" x="4479925" y="3646488"/>
          <p14:tracePt t="49387" x="4492625" y="3665538"/>
          <p14:tracePt t="49396" x="4511675" y="3697288"/>
          <p14:tracePt t="49400" x="4543425" y="3735388"/>
          <p14:tracePt t="49407" x="4575175" y="3773488"/>
          <p14:tracePt t="49414" x="4594225" y="3811588"/>
          <p14:tracePt t="49421" x="4625975" y="3843338"/>
          <p14:tracePt t="49429" x="4657725" y="3881438"/>
          <p14:tracePt t="49434" x="4683125" y="3906838"/>
          <p14:tracePt t="49441" x="4714875" y="3938588"/>
          <p14:tracePt t="49448" x="4733925" y="3957638"/>
          <p14:tracePt t="49455" x="4746625" y="3976688"/>
          <p14:tracePt t="49463" x="4759325" y="3983038"/>
          <p14:tracePt t="49468" x="4772025" y="3995738"/>
          <p14:tracePt t="49475" x="4784725" y="4002088"/>
          <p14:tracePt t="49482" x="4784725" y="4008438"/>
          <p14:tracePt t="49489" x="4791075" y="4008438"/>
          <p14:tracePt t="49496" x="4797425" y="4014788"/>
          <p14:tracePt t="49516" x="4805363" y="4014788"/>
          <p14:tracePt t="49545" x="4811713" y="4014788"/>
          <p14:tracePt t="49564" x="4818063" y="4014788"/>
          <p14:tracePt t="49579" x="4824413" y="4014788"/>
          <p14:tracePt t="49591" x="4837113" y="4008438"/>
          <p14:tracePt t="49598" x="4894263" y="3976688"/>
          <p14:tracePt t="49604" x="4995863" y="3925888"/>
          <p14:tracePt t="49613" x="5084763" y="3868738"/>
          <p14:tracePt t="49618" x="5135563" y="3817938"/>
          <p14:tracePt t="49624" x="5160963" y="3798888"/>
          <p14:tracePt t="49631" x="5173663" y="3792538"/>
          <p14:tracePt t="49638" x="5180013" y="3786188"/>
          <p14:tracePt t="49647" x="5180013" y="3779838"/>
          <p14:tracePt t="49658" x="5180013" y="3773488"/>
          <p14:tracePt t="49707" x="5186363" y="3773488"/>
          <p14:tracePt t="49858" x="5192713" y="3773488"/>
          <p14:tracePt t="49878" x="5199063" y="3773488"/>
          <p14:tracePt t="52598" x="5199063" y="3767138"/>
          <p14:tracePt t="52604" x="5199063" y="3741738"/>
          <p14:tracePt t="52612" x="5192713" y="3716338"/>
          <p14:tracePt t="52618" x="5186363" y="3678238"/>
          <p14:tracePt t="52624" x="5180013" y="3659188"/>
          <p14:tracePt t="52631" x="5167313" y="3625850"/>
          <p14:tracePt t="52638" x="5154613" y="3575050"/>
          <p14:tracePt t="52646" x="5129213" y="3536950"/>
          <p14:tracePt t="52652" x="5110163" y="3486150"/>
          <p14:tracePt t="52659" x="5072063" y="3429000"/>
          <p14:tracePt t="52665" x="5040313" y="3371850"/>
          <p14:tracePt t="52671" x="4989513" y="3314700"/>
          <p14:tracePt t="52679" x="4957763" y="3263900"/>
          <p14:tracePt t="52686" x="4919663" y="3225800"/>
          <p14:tracePt t="52692" x="4881563" y="3167063"/>
          <p14:tracePt t="52699" x="4837113" y="3128963"/>
          <p14:tracePt t="52706" x="4791075" y="3090863"/>
          <p14:tracePt t="52712" x="4740275" y="3059113"/>
          <p14:tracePt t="52719" x="4670425" y="3014663"/>
          <p14:tracePt t="52728" x="4606925" y="2963863"/>
          <p14:tracePt t="52733" x="4537075" y="2925763"/>
          <p14:tracePt t="52740" x="4492625" y="2906713"/>
          <p14:tracePt t="52747" x="4441825" y="2887663"/>
          <p14:tracePt t="52753" x="4397375" y="2881313"/>
          <p14:tracePt t="52762" x="4378325" y="2874963"/>
          <p14:tracePt t="52768" x="4352925" y="2874963"/>
          <p14:tracePt t="52774" x="4332288" y="2874963"/>
          <p14:tracePt t="52781" x="4313238" y="2874963"/>
          <p14:tracePt t="52788" x="4306888" y="2874963"/>
          <p14:tracePt t="52796" x="4294188" y="2874963"/>
          <p14:tracePt t="52801" x="4281488" y="2881313"/>
          <p14:tracePt t="52808" x="4268788" y="2894013"/>
          <p14:tracePt t="52814" x="4268788" y="2900363"/>
          <p14:tracePt t="52821" x="4256088" y="2919413"/>
          <p14:tracePt t="52829" x="4256088" y="2938463"/>
          <p14:tracePt t="52835" x="4249738" y="2957513"/>
          <p14:tracePt t="52841" x="4249738" y="2976563"/>
          <p14:tracePt t="52848" x="4249738" y="3001963"/>
          <p14:tracePt t="52856" x="4256088" y="3027363"/>
          <p14:tracePt t="52863" x="4275138" y="3071813"/>
          <p14:tracePt t="52869" x="4306888" y="3109913"/>
          <p14:tracePt t="52876" x="4332288" y="3148013"/>
          <p14:tracePt t="52883" x="4384675" y="3211513"/>
          <p14:tracePt t="52890" x="4435475" y="3270250"/>
          <p14:tracePt t="52897" x="4473575" y="3308350"/>
          <p14:tracePt t="52903" x="4524375" y="3365500"/>
          <p14:tracePt t="52911" x="4562475" y="3403600"/>
          <p14:tracePt t="52916" x="4600575" y="3448050"/>
          <p14:tracePt t="52924" x="4638675" y="3473450"/>
          <p14:tracePt t="52931" x="4670425" y="3505200"/>
          <p14:tracePt t="52937" x="4689475" y="3530600"/>
          <p14:tracePt t="52945" x="4714875" y="3543300"/>
          <p14:tracePt t="52951" x="4727575" y="3556000"/>
          <p14:tracePt t="52958" x="4740275" y="3568700"/>
          <p14:tracePt t="52964" x="4740275" y="3575050"/>
          <p14:tracePt t="52972" x="4746625" y="3575050"/>
          <p14:tracePt t="53019" x="4752975" y="3575050"/>
          <p14:tracePt t="53026" x="4759325" y="3562350"/>
          <p14:tracePt t="53032" x="4784725" y="3505200"/>
          <p14:tracePt t="53039" x="4843463" y="3403600"/>
          <p14:tracePt t="53046" x="4881563" y="3302000"/>
          <p14:tracePt t="53053" x="4913313" y="3192463"/>
          <p14:tracePt t="53059" x="4926013" y="3128963"/>
          <p14:tracePt t="53067" x="4932363" y="3103563"/>
          <p14:tracePt t="53074" x="4932363" y="3078163"/>
          <p14:tracePt t="53080" x="4932363" y="3065463"/>
          <p14:tracePt t="53087" x="4932363" y="3052763"/>
          <p14:tracePt t="53096" x="4932363" y="3046413"/>
          <p14:tracePt t="53107" x="4932363" y="3040063"/>
          <p14:tracePt t="53114" x="4938713" y="3040063"/>
          <p14:tracePt t="53129" x="4951413" y="3040063"/>
          <p14:tracePt t="53134" x="4957763" y="3052763"/>
          <p14:tracePt t="53142" x="4983163" y="3071813"/>
          <p14:tracePt t="53148" x="5027613" y="3109913"/>
          <p14:tracePt t="53155" x="5059363" y="3160713"/>
          <p14:tracePt t="53163" x="5091113" y="3205163"/>
          <p14:tracePt t="53169" x="5129213" y="3276600"/>
          <p14:tracePt t="53175" x="5173663" y="3365500"/>
          <p14:tracePt t="53182" x="5218113" y="3460750"/>
          <p14:tracePt t="53189" x="5243513" y="3562350"/>
          <p14:tracePt t="53197" x="5289550" y="3659188"/>
          <p14:tracePt t="53212" x="5340350" y="3767138"/>
          <p14:tracePt t="53216" x="5359400" y="3792538"/>
          <p14:tracePt t="53223" x="5378450" y="3817938"/>
          <p14:tracePt t="53231" x="5410200" y="3836988"/>
          <p14:tracePt t="53236" x="5429250" y="3856038"/>
          <p14:tracePt t="53246" x="5454650" y="3868738"/>
          <p14:tracePt t="53250" x="5480050" y="3881438"/>
          <p14:tracePt t="53257" x="5499100" y="3887788"/>
          <p14:tracePt t="53263" x="5511800" y="3887788"/>
          <p14:tracePt t="53270" x="5537200" y="3887788"/>
          <p14:tracePt t="53279" x="5562600" y="3881438"/>
          <p14:tracePt t="53284" x="5588000" y="3875088"/>
          <p14:tracePt t="53291" x="5613400" y="3862388"/>
          <p14:tracePt t="53298" x="5645150" y="3836988"/>
          <p14:tracePt t="53304" x="5664200" y="3805238"/>
          <p14:tracePt t="53312" x="5695950" y="3760788"/>
          <p14:tracePt t="53319" x="5722938" y="3716338"/>
          <p14:tracePt t="53325" x="5748338" y="3646488"/>
          <p14:tracePt t="53331" x="5748338" y="3594100"/>
          <p14:tracePt t="53338" x="5754688" y="3549650"/>
          <p14:tracePt t="53347" x="5754688" y="3505200"/>
          <p14:tracePt t="53352" x="5754688" y="3479800"/>
          <p14:tracePt t="53359" x="5754688" y="3460750"/>
          <p14:tracePt t="53366" x="5741988" y="3454400"/>
          <p14:tracePt t="53373" x="5735638" y="3435350"/>
          <p14:tracePt t="53380" x="5729288" y="3429000"/>
          <p14:tracePt t="53387" x="5722938" y="3422650"/>
          <p14:tracePt t="53393" x="5722938" y="3416300"/>
          <p14:tracePt t="53399" x="5708650" y="3403600"/>
          <p14:tracePt t="53407" x="5695950" y="3397250"/>
          <p14:tracePt t="53414" x="5676900" y="3390900"/>
          <p14:tracePt t="53420" x="5657850" y="3390900"/>
          <p14:tracePt t="53428" x="5626100" y="3390900"/>
          <p14:tracePt t="53433" x="5568950" y="3403600"/>
          <p14:tracePt t="53441" x="5524500" y="3416300"/>
          <p14:tracePt t="53448" x="5454650" y="3441700"/>
          <p14:tracePt t="53454" x="5410200" y="3467100"/>
          <p14:tracePt t="53462" x="5384800" y="3492500"/>
          <p14:tracePt t="53468" x="5346700" y="3524250"/>
          <p14:tracePt t="53475" x="5308600" y="3556000"/>
          <p14:tracePt t="53481" x="5289550" y="3575050"/>
          <p14:tracePt t="53488" x="5276850" y="3600450"/>
          <p14:tracePt t="53495" x="5243513" y="3638550"/>
          <p14:tracePt t="53501" x="5230813" y="3665538"/>
          <p14:tracePt t="53508" x="5230813" y="3697288"/>
          <p14:tracePt t="53515" x="5230813" y="3735388"/>
          <p14:tracePt t="53522" x="5230813" y="3748088"/>
          <p14:tracePt t="53530" x="5230813" y="3767138"/>
          <p14:tracePt t="53535" x="5237163" y="3786188"/>
          <p14:tracePt t="53543" x="5270500" y="3805238"/>
          <p14:tracePt t="53549" x="5295900" y="3824288"/>
          <p14:tracePt t="53556" x="5334000" y="3836988"/>
          <p14:tracePt t="53564" x="5365750" y="3843338"/>
          <p14:tracePt t="53570" x="5429250" y="3862388"/>
          <p14:tracePt t="53579" x="5467350" y="3862388"/>
          <p14:tracePt t="53583" x="5518150" y="3862388"/>
          <p14:tracePt t="53590" x="5600700" y="3849688"/>
          <p14:tracePt t="53597" x="5683250" y="3817938"/>
          <p14:tracePt t="53604" x="5767388" y="3792538"/>
          <p14:tracePt t="53612" x="5868988" y="3735388"/>
          <p14:tracePt t="53618" x="5951538" y="3684588"/>
          <p14:tracePt t="53624" x="6021388" y="3619500"/>
          <p14:tracePt t="53630" x="6072188" y="3562350"/>
          <p14:tracePt t="53638" x="6122988" y="3505200"/>
          <p14:tracePt t="53645" x="6154738" y="3448050"/>
          <p14:tracePt t="53651" x="6175375" y="3409950"/>
          <p14:tracePt t="53659" x="6181725" y="3365500"/>
          <p14:tracePt t="53665" x="6194425" y="3340100"/>
          <p14:tracePt t="53672" x="6200775" y="3314700"/>
          <p14:tracePt t="53680" x="6200775" y="3295650"/>
          <p14:tracePt t="53686" x="6200775" y="3270250"/>
          <p14:tracePt t="53692" x="6194425" y="3244850"/>
          <p14:tracePt t="53698" x="6188075" y="3232150"/>
          <p14:tracePt t="53706" x="6175375" y="3211513"/>
          <p14:tracePt t="53714" x="6154738" y="3198813"/>
          <p14:tracePt t="53719" x="6142038" y="3192463"/>
          <p14:tracePt t="53726" x="6122988" y="3179763"/>
          <p14:tracePt t="53733" x="6116638" y="3179763"/>
          <p14:tracePt t="53739" x="6097588" y="3179763"/>
          <p14:tracePt t="53747" x="6091238" y="3179763"/>
          <p14:tracePt t="53754" x="6078538" y="3179763"/>
          <p14:tracePt t="53762" x="6065838" y="3186113"/>
          <p14:tracePt t="53767" x="6053138" y="3198813"/>
          <p14:tracePt t="53774" x="6034088" y="3219450"/>
          <p14:tracePt t="53780" x="6034088" y="3238500"/>
          <p14:tracePt t="53788" x="6027738" y="3257550"/>
          <p14:tracePt t="53796" x="6027738" y="3289300"/>
          <p14:tracePt t="53801" x="6027738" y="3346450"/>
          <p14:tracePt t="53808" x="6040438" y="3390900"/>
          <p14:tracePt t="53814" x="6072188" y="3448050"/>
          <p14:tracePt t="53821" x="6103938" y="3498850"/>
          <p14:tracePt t="53829" x="6148388" y="3543300"/>
          <p14:tracePt t="53835" x="6194425" y="3587750"/>
          <p14:tracePt t="53841" x="6245225" y="3619500"/>
          <p14:tracePt t="53848" x="6302375" y="3652838"/>
          <p14:tracePt t="53856" x="6391275" y="3678238"/>
          <p14:tracePt t="53862" x="6435725" y="3703638"/>
          <p14:tracePt t="53869" x="6499225" y="3703638"/>
          <p14:tracePt t="53876" x="6562725" y="3709988"/>
          <p14:tracePt t="53883" x="6640513" y="3709988"/>
          <p14:tracePt t="53889" x="6704013" y="3709988"/>
          <p14:tracePt t="53897" x="6799263" y="3678238"/>
          <p14:tracePt t="53903" x="6888163" y="3646488"/>
          <p14:tracePt t="53911" x="6958013" y="3613150"/>
          <p14:tracePt t="53916" x="7027863" y="3568700"/>
          <p14:tracePt t="53923" x="7085013" y="3524250"/>
          <p14:tracePt t="53930" x="7124700" y="3479800"/>
          <p14:tracePt t="53937" x="7156450" y="3441700"/>
          <p14:tracePt t="53945" x="7175500" y="3409950"/>
          <p14:tracePt t="53951" x="7200900" y="3378200"/>
          <p14:tracePt t="53958" x="7213600" y="3346450"/>
          <p14:tracePt t="53964" x="7219950" y="3327400"/>
          <p14:tracePt t="53971" x="7219950" y="3308350"/>
          <p14:tracePt t="53979" x="7219950" y="3282950"/>
          <p14:tracePt t="53985" x="7219950" y="3251200"/>
          <p14:tracePt t="53991" x="7213600" y="3219450"/>
          <p14:tracePt t="53998" x="7194550" y="3160713"/>
          <p14:tracePt t="54005" x="7175500" y="3122613"/>
          <p14:tracePt t="54013" x="7150100" y="3084513"/>
          <p14:tracePt t="54019" x="7131050" y="3059113"/>
          <p14:tracePt t="54025" x="7118350" y="3033713"/>
          <p14:tracePt t="54032" x="7105650" y="3021013"/>
          <p14:tracePt t="54039" x="7092950" y="3014663"/>
          <p14:tracePt t="54046" x="7085013" y="3001963"/>
          <p14:tracePt t="54052" x="7078663" y="2995613"/>
          <p14:tracePt t="54059" x="7072313" y="2995613"/>
          <p14:tracePt t="54066" x="7065963" y="2995613"/>
          <p14:tracePt t="54095" x="7059613" y="2995613"/>
          <p14:tracePt t="54120" x="7059613" y="3014663"/>
          <p14:tracePt t="54128" x="7065963" y="3033713"/>
          <p14:tracePt t="54135" x="7078663" y="3046413"/>
          <p14:tracePt t="54141" x="7099300" y="3071813"/>
          <p14:tracePt t="54148" x="7118350" y="3090863"/>
          <p14:tracePt t="54155" x="7143750" y="3116263"/>
          <p14:tracePt t="54162" x="7181850" y="3148013"/>
          <p14:tracePt t="54168" x="7232650" y="3186113"/>
          <p14:tracePt t="54175" x="7296150" y="3225800"/>
          <p14:tracePt t="54182" x="7353300" y="3244850"/>
          <p14:tracePt t="54188" x="7404100" y="3270250"/>
          <p14:tracePt t="54197" x="7448550" y="3276600"/>
          <p14:tracePt t="54212" x="7524750" y="3295650"/>
          <p14:tracePt t="54215" x="7558088" y="3302000"/>
          <p14:tracePt t="54223" x="7570788" y="3302000"/>
          <p14:tracePt t="54231" x="7583488" y="3302000"/>
          <p14:tracePt t="54237" x="7589838" y="3302000"/>
          <p14:tracePt t="54245" x="7596188" y="3302000"/>
          <p14:tracePt t="54250" x="7596188" y="3295650"/>
          <p14:tracePt t="54257" x="7602538" y="3295650"/>
          <p14:tracePt t="54284" x="7602538" y="3282950"/>
          <p14:tracePt t="54290" x="7589838" y="3270250"/>
          <p14:tracePt t="54297" x="7564438" y="3244850"/>
          <p14:tracePt t="54304" x="7518400" y="3219450"/>
          <p14:tracePt t="54312" x="7467600" y="3198813"/>
          <p14:tracePt t="54318" x="7391400" y="3160713"/>
          <p14:tracePt t="54325" x="7327900" y="3135313"/>
          <p14:tracePt t="54331" x="7258050" y="3109913"/>
          <p14:tracePt t="54338" x="7200900" y="3103563"/>
          <p14:tracePt t="54346" x="7137400" y="3097213"/>
          <p14:tracePt t="54352" x="7085013" y="3097213"/>
          <p14:tracePt t="54359" x="7021513" y="3097213"/>
          <p14:tracePt t="54366" x="6951663" y="3103563"/>
          <p14:tracePt t="54372" x="6900863" y="3122613"/>
          <p14:tracePt t="54380" x="6831013" y="3154363"/>
          <p14:tracePt t="54386" x="6773863" y="3186113"/>
          <p14:tracePt t="54392" x="6735763" y="3219450"/>
          <p14:tracePt t="54399" x="6710363" y="3244850"/>
          <p14:tracePt t="54407" x="6684963" y="3270250"/>
          <p14:tracePt t="54413" x="6659563" y="3308350"/>
          <p14:tracePt t="54420" x="6634163" y="3333750"/>
          <p14:tracePt t="54429" x="6626225" y="3371850"/>
          <p14:tracePt t="54434" x="6619875" y="3397250"/>
          <p14:tracePt t="54440" x="6619875" y="3429000"/>
          <p14:tracePt t="54447" x="6619875" y="3448050"/>
          <p14:tracePt t="54453" x="6626225" y="3492500"/>
          <p14:tracePt t="54462" x="6640513" y="3536950"/>
          <p14:tracePt t="54467" x="6672263" y="3594100"/>
          <p14:tracePt t="54474" x="6691313" y="3632200"/>
          <p14:tracePt t="54480" x="6735763" y="3684588"/>
          <p14:tracePt t="54488" x="6767513" y="3703638"/>
          <p14:tracePt t="54495" x="6831013" y="3748088"/>
          <p14:tracePt t="54501" x="6894513" y="3773488"/>
          <p14:tracePt t="54508" x="6938963" y="3786188"/>
          <p14:tracePt t="54515" x="6977063" y="3798888"/>
          <p14:tracePt t="54522" x="7008813" y="3805238"/>
          <p14:tracePt t="54529" x="7034213" y="3805238"/>
          <p14:tracePt t="54536" x="7065963" y="3805238"/>
          <p14:tracePt t="54543" x="7085013" y="3805238"/>
          <p14:tracePt t="54549" x="7105650" y="3805238"/>
          <p14:tracePt t="54555" x="7118350" y="3798888"/>
          <p14:tracePt t="54563" x="7137400" y="3798888"/>
          <p14:tracePt t="54569" x="7150100" y="3786188"/>
          <p14:tracePt t="54579" x="7156450" y="3773488"/>
          <p14:tracePt t="54582" x="7156450" y="3767138"/>
          <p14:tracePt t="54597" x="7156450" y="3748088"/>
          <p14:tracePt t="54603" x="7150100" y="3722688"/>
          <p14:tracePt t="54612" x="7131050" y="3697288"/>
          <p14:tracePt t="54617" x="7099300" y="3659188"/>
          <p14:tracePt t="54624" x="7040563" y="3613150"/>
          <p14:tracePt t="54631" x="6945313" y="3568700"/>
          <p14:tracePt t="54638" x="6843713" y="3524250"/>
          <p14:tracePt t="54645" x="6735763" y="3498850"/>
          <p14:tracePt t="54651" x="6640513" y="3473450"/>
          <p14:tracePt t="54657" x="6543675" y="3467100"/>
          <p14:tracePt t="54664" x="6442075" y="3467100"/>
          <p14:tracePt t="54671" x="6321425" y="3467100"/>
          <p14:tracePt t="54678" x="6207125" y="3467100"/>
          <p14:tracePt t="54685" x="6122988" y="3492500"/>
          <p14:tracePt t="54692" x="6021388" y="3511550"/>
          <p14:tracePt t="54698" x="5926138" y="3530600"/>
          <p14:tracePt t="54705" x="5849938" y="3556000"/>
          <p14:tracePt t="54713" x="5773738" y="3587750"/>
          <p14:tracePt t="54719" x="5702300" y="3613150"/>
          <p14:tracePt t="54729" x="5657850" y="3646488"/>
          <p14:tracePt t="54733" x="5588000" y="3697288"/>
          <p14:tracePt t="54739" x="5549900" y="3729038"/>
          <p14:tracePt t="54748" x="5511800" y="3760788"/>
          <p14:tracePt t="54753" x="5467350" y="3792538"/>
          <p14:tracePt t="54762" x="5429250" y="3824288"/>
          <p14:tracePt t="54766" x="5397500" y="3862388"/>
          <p14:tracePt t="54774" x="5372100" y="3887788"/>
          <p14:tracePt t="54780" x="5365750" y="3906838"/>
          <p14:tracePt t="54787" x="5359400" y="3913188"/>
          <p14:tracePt t="54795" x="5359400" y="3932238"/>
          <p14:tracePt t="54800" x="5359400" y="3944938"/>
          <p14:tracePt t="54814" x="5359400" y="3951288"/>
          <p14:tracePt t="54821" x="5359400" y="3957638"/>
          <p14:tracePt t="54829" x="5359400" y="3963988"/>
          <p14:tracePt t="54835" x="5372100" y="3963988"/>
          <p14:tracePt t="54841" x="5378450" y="3963988"/>
          <p14:tracePt t="54848" x="5403850" y="3963988"/>
          <p14:tracePt t="54855" x="5435600" y="3963988"/>
          <p14:tracePt t="54862" x="5473700" y="3957638"/>
          <p14:tracePt t="54869" x="5505450" y="3944938"/>
          <p14:tracePt t="54876" x="5543550" y="3919538"/>
          <p14:tracePt t="54882" x="5581650" y="3900488"/>
          <p14:tracePt t="54889" x="5600700" y="3875088"/>
          <p14:tracePt t="54897" x="5613400" y="3862388"/>
          <p14:tracePt t="54903" x="5632450" y="3849688"/>
          <p14:tracePt t="54909" x="5638800" y="3830638"/>
          <p14:tracePt t="54916" x="5638800" y="3824288"/>
          <p14:tracePt t="54923" x="5645150" y="3817938"/>
          <p14:tracePt t="54930" x="5645150" y="3811588"/>
          <p14:tracePt t="54938" x="5645150" y="3805238"/>
          <p14:tracePt t="54945" x="5638800" y="3798888"/>
          <p14:tracePt t="54950" x="5626100" y="3792538"/>
          <p14:tracePt t="54957" x="5619750" y="3786188"/>
          <p14:tracePt t="54963" x="5581650" y="3779838"/>
          <p14:tracePt t="54970" x="5530850" y="3773488"/>
          <p14:tracePt t="54980" x="5467350" y="3767138"/>
          <p14:tracePt t="54984" x="5403850" y="3767138"/>
          <p14:tracePt t="54991" x="5346700" y="3767138"/>
          <p14:tracePt t="54998" x="5302250" y="3767138"/>
          <p14:tracePt t="55005" x="5256213" y="3773488"/>
          <p14:tracePt t="55012" x="5224463" y="3779838"/>
          <p14:tracePt t="55019" x="5180013" y="3786188"/>
          <p14:tracePt t="55025" x="5135563" y="3805238"/>
          <p14:tracePt t="55032" x="5097463" y="3817938"/>
          <p14:tracePt t="55039" x="5040313" y="3849688"/>
          <p14:tracePt t="55045" x="4970463" y="3894138"/>
          <p14:tracePt t="55053" x="4900613" y="3938588"/>
          <p14:tracePt t="55059" x="4856163" y="3970338"/>
          <p14:tracePt t="55066" x="4805363" y="4008438"/>
          <p14:tracePt t="55073" x="4765675" y="4027488"/>
          <p14:tracePt t="55081" x="4752975" y="4040188"/>
          <p14:tracePt t="55086" x="4733925" y="4052888"/>
          <p14:tracePt t="55094" x="4721225" y="4065588"/>
          <p14:tracePt t="55100" x="4702175" y="4079875"/>
          <p14:tracePt t="55108" x="4695825" y="4086225"/>
          <p14:tracePt t="55114" x="4689475" y="4086225"/>
          <p14:tracePt t="55119" x="4676775" y="4086225"/>
          <p14:tracePt t="55128" x="4676775" y="4092575"/>
          <p14:tracePt t="55154" x="4670425" y="4092575"/>
          <p14:tracePt t="55168" x="4664075" y="4092575"/>
          <p14:tracePt t="55189" x="4657725" y="4092575"/>
          <p14:tracePt t="55222" x="4651375" y="4092575"/>
          <p14:tracePt t="56603" x="4676775" y="4052888"/>
          <p14:tracePt t="56611" x="4721225" y="3995738"/>
          <p14:tracePt t="56617" x="4791075" y="3913188"/>
          <p14:tracePt t="56623" x="4849813" y="3836988"/>
          <p14:tracePt t="56630" x="4906963" y="3767138"/>
          <p14:tracePt t="56637" x="4951413" y="3716338"/>
          <p14:tracePt t="56645" x="4983163" y="3671888"/>
          <p14:tracePt t="56650" x="5008563" y="3638550"/>
          <p14:tracePt t="56658" x="5021263" y="3625850"/>
          <p14:tracePt t="56664" x="5027613" y="3613150"/>
          <p14:tracePt t="56671" x="5033963" y="3600450"/>
          <p14:tracePt t="56679" x="5040313" y="3587750"/>
          <p14:tracePt t="56685" x="5046663" y="3587750"/>
          <p14:tracePt t="56698" x="5046663" y="3581400"/>
          <p14:tracePt t="56713" x="5046663" y="3575050"/>
          <p14:tracePt t="56827" x="5046663" y="3581400"/>
          <p14:tracePt t="59534" x="5021263" y="3581400"/>
          <p14:tracePt t="59541" x="4983163" y="3587750"/>
          <p14:tracePt t="59547" x="4938713" y="3600450"/>
          <p14:tracePt t="59554" x="4906963" y="3606800"/>
          <p14:tracePt t="59562" x="4887913" y="3613150"/>
          <p14:tracePt t="59568" x="4862513" y="3619500"/>
          <p14:tracePt t="59575" x="4856163" y="3619500"/>
          <p14:tracePt t="59581" x="4830763" y="3625850"/>
          <p14:tracePt t="59588" x="4811713" y="3638550"/>
          <p14:tracePt t="59595" x="4778375" y="3652838"/>
          <p14:tracePt t="59602" x="4752975" y="3665538"/>
          <p14:tracePt t="59611" x="4695825" y="3703638"/>
          <p14:tracePt t="59617" x="4657725" y="3722688"/>
          <p14:tracePt t="59623" x="4632325" y="3729038"/>
          <p14:tracePt t="59630" x="4606925" y="3748088"/>
          <p14:tracePt t="59637" x="4587875" y="3754438"/>
          <p14:tracePt t="59645" x="4575175" y="3760788"/>
          <p14:tracePt t="59650" x="4568825" y="3760788"/>
          <p14:tracePt t="59657" x="4556125" y="3767138"/>
          <p14:tracePt t="59664" x="4549775" y="3767138"/>
          <p14:tracePt t="59670" x="4543425" y="3773488"/>
          <p14:tracePt t="59679" x="4537075" y="3773488"/>
          <p14:tracePt t="59684" x="4530725" y="3773488"/>
          <p14:tracePt t="59698" x="4524375" y="3773488"/>
          <p14:tracePt t="59704" x="4511675" y="3773488"/>
          <p14:tracePt t="59732" x="4505325" y="3773488"/>
          <p14:tracePt t="59746" x="4498975" y="3773488"/>
          <p14:tracePt t="59766" x="4492625" y="3773488"/>
          <p14:tracePt t="59882" x="4498975" y="3773488"/>
          <p14:tracePt t="59888" x="4518025" y="3773488"/>
          <p14:tracePt t="59895" x="4530725" y="3779838"/>
          <p14:tracePt t="59902" x="4556125" y="3786188"/>
          <p14:tracePt t="59911" x="4594225" y="3792538"/>
          <p14:tracePt t="59915" x="4625975" y="3811588"/>
          <p14:tracePt t="59923" x="4664075" y="3824288"/>
          <p14:tracePt t="59930" x="4702175" y="3856038"/>
          <p14:tracePt t="59936" x="4740275" y="3875088"/>
          <p14:tracePt t="59945" x="4784725" y="3906838"/>
          <p14:tracePt t="59949" x="4824413" y="3938588"/>
          <p14:tracePt t="59956" x="4862513" y="3957638"/>
          <p14:tracePt t="59963" x="4881563" y="3989388"/>
          <p14:tracePt t="59970" x="4900613" y="4002088"/>
          <p14:tracePt t="59978" x="4926013" y="4027488"/>
          <p14:tracePt t="59983" x="4938713" y="4040188"/>
          <p14:tracePt t="59990" x="4951413" y="4046538"/>
          <p14:tracePt t="59997" x="4964113" y="4059238"/>
          <p14:tracePt t="60004" x="4964113" y="4065588"/>
          <p14:tracePt t="60011" x="4983163" y="4079875"/>
          <p14:tracePt t="60024" x="4989513" y="4079875"/>
          <p14:tracePt t="60031" x="4989513" y="4086225"/>
          <p14:tracePt t="60046" x="4989513" y="4092575"/>
          <p14:tracePt t="60058" x="4995863" y="4092575"/>
          <p14:tracePt t="60072" x="5002213" y="4092575"/>
          <p14:tracePt t="60106" x="5002213" y="4073525"/>
          <p14:tracePt t="60113" x="4995863" y="4002088"/>
          <p14:tracePt t="60119" x="4970463" y="3817938"/>
          <p14:tracePt t="60128" x="4932363" y="3543300"/>
          <p14:tracePt t="60133" x="4881563" y="3314700"/>
          <p14:tracePt t="60140" x="4837113" y="3141663"/>
          <p14:tracePt t="60147" x="4805363" y="3014663"/>
          <p14:tracePt t="60153" x="4772025" y="2843213"/>
          <p14:tracePt t="60163" x="4740275" y="2714625"/>
          <p14:tracePt t="60167" x="4721225" y="2574925"/>
          <p14:tracePt t="60174" x="4670425" y="2384425"/>
          <p14:tracePt t="60181" x="4651375" y="2274888"/>
          <p14:tracePt t="60188" x="4625975" y="2122488"/>
          <p14:tracePt t="60195" x="4594225" y="1995488"/>
          <p14:tracePt t="60201" x="4568825" y="1809750"/>
          <p14:tracePt t="60211" x="4549775" y="1625600"/>
          <p14:tracePt t="60214" x="4549775" y="1471613"/>
          <p14:tracePt t="60221" x="4549775" y="1376363"/>
          <p14:tracePt t="60229" x="4549775" y="1281113"/>
          <p14:tracePt t="60235" x="4562475" y="1166813"/>
          <p14:tracePt t="60242" x="4575175" y="1090613"/>
          <p14:tracePt t="60249" x="4594225" y="1000125"/>
          <p14:tracePt t="60255" x="4619625" y="923925"/>
          <p14:tracePt t="60263" x="4651375" y="835025"/>
          <p14:tracePt t="60268" x="4683125" y="739775"/>
          <p14:tracePt t="60278" x="4727575" y="623888"/>
          <p14:tracePt t="60283" x="4759325" y="547688"/>
          <p14:tracePt t="60289" x="4797425" y="471488"/>
          <p14:tracePt t="60296" x="4830763" y="395288"/>
          <p14:tracePt t="60500" x="4830763" y="382588"/>
          <p14:tracePt t="60508" x="4805363" y="439738"/>
          <p14:tracePt t="60514" x="4784725" y="496888"/>
          <p14:tracePt t="60521" x="4772025" y="547688"/>
          <p14:tracePt t="60529" x="4752975" y="617538"/>
          <p14:tracePt t="60534" x="4740275" y="669925"/>
          <p14:tracePt t="60541" x="4733925" y="727075"/>
          <p14:tracePt t="60548" x="4714875" y="784225"/>
          <p14:tracePt t="60554" x="4695825" y="860425"/>
          <p14:tracePt t="60561" x="4689475" y="911225"/>
          <p14:tracePt t="60569" x="4676775" y="1000125"/>
          <p14:tracePt t="60578" x="4657725" y="1077913"/>
          <p14:tracePt t="60582" x="4657725" y="1141413"/>
          <p14:tracePt t="60589" x="4651375" y="1204913"/>
          <p14:tracePt t="60596" x="4638675" y="1249363"/>
          <p14:tracePt t="60603" x="4638675" y="1325563"/>
          <p14:tracePt t="60610" x="4638675" y="1395413"/>
          <p14:tracePt t="60616" x="4638675" y="1471613"/>
          <p14:tracePt t="60622" x="4645025" y="1536700"/>
          <p14:tracePt t="60629" x="4657725" y="1612900"/>
          <p14:tracePt t="60637" x="4657725" y="1670050"/>
          <p14:tracePt t="60644" x="4676775" y="1752600"/>
          <p14:tracePt t="60650" x="4683125" y="1809750"/>
          <p14:tracePt t="60657" x="4683125" y="1854200"/>
          <p14:tracePt t="60663" x="4702175" y="1917700"/>
          <p14:tracePt t="60670" x="4708525" y="1976438"/>
          <p14:tracePt t="60678" x="4708525" y="2039938"/>
          <p14:tracePt t="60684" x="4714875" y="2109788"/>
          <p14:tracePt t="60691" x="4714875" y="2185988"/>
          <p14:tracePt t="60697" x="4714875" y="2262188"/>
          <p14:tracePt t="60705" x="4727575" y="2338388"/>
          <p14:tracePt t="60711" x="4727575" y="2422525"/>
          <p14:tracePt t="60718" x="4733925" y="2498725"/>
          <p14:tracePt t="60725" x="4740275" y="2568575"/>
          <p14:tracePt t="60732" x="4752975" y="2644775"/>
          <p14:tracePt t="60739" x="4752975" y="2720975"/>
          <p14:tracePt t="60746" x="4752975" y="2771775"/>
          <p14:tracePt t="60751" x="4752975" y="2836863"/>
          <p14:tracePt t="60759" x="4752975" y="2913063"/>
          <p14:tracePt t="60765" x="4752975" y="3008313"/>
          <p14:tracePt t="60772" x="4752975" y="3122613"/>
          <p14:tracePt t="60779" x="4752975" y="3302000"/>
          <p14:tracePt t="60786" x="4752975" y="3403600"/>
          <p14:tracePt t="60794" x="4752975" y="3467100"/>
          <p14:tracePt t="60800" x="4752975" y="3498850"/>
          <p14:tracePt t="60807" x="4752975" y="3536950"/>
          <p14:tracePt t="60820" x="4752975" y="3543300"/>
          <p14:tracePt t="61439" x="4765675" y="3467100"/>
          <p14:tracePt t="61446" x="4772025" y="3365500"/>
          <p14:tracePt t="61453" x="4797425" y="3263900"/>
          <p14:tracePt t="61461" x="4811713" y="3160713"/>
          <p14:tracePt t="61466" x="4824413" y="3071813"/>
          <p14:tracePt t="61473" x="4843463" y="2989263"/>
          <p14:tracePt t="61480" x="4849813" y="2900363"/>
          <p14:tracePt t="61487" x="4862513" y="2805113"/>
          <p14:tracePt t="61495" x="4881563" y="2708275"/>
          <p14:tracePt t="61500" x="4900613" y="2555875"/>
          <p14:tracePt t="61507" x="4919663" y="2454275"/>
          <p14:tracePt t="61513" x="4945063" y="2344738"/>
          <p14:tracePt t="61521" x="4964113" y="2249488"/>
          <p14:tracePt t="61529" x="4976813" y="2154238"/>
          <p14:tracePt t="61534" x="4995863" y="2052638"/>
          <p14:tracePt t="61541" x="5014913" y="1989138"/>
          <p14:tracePt t="61548" x="5027613" y="1911350"/>
          <p14:tracePt t="61554" x="5040313" y="1816100"/>
          <p14:tracePt t="61561" x="5053013" y="1708150"/>
          <p14:tracePt t="61568" x="5065713" y="1612900"/>
          <p14:tracePt t="61574" x="5072063" y="1517650"/>
          <p14:tracePt t="61582" x="5072063" y="1446213"/>
          <p14:tracePt t="61588" x="5072063" y="1350963"/>
          <p14:tracePt t="61596" x="5072063" y="1287463"/>
          <p14:tracePt t="61603" x="5072063" y="1217613"/>
          <p14:tracePt t="61610" x="5065713" y="1166813"/>
          <p14:tracePt t="61616" x="5046663" y="1109663"/>
          <p14:tracePt t="61623" x="5046663" y="1063625"/>
          <p14:tracePt t="61629" x="5033963" y="1031875"/>
          <p14:tracePt t="61636" x="5021263" y="993775"/>
          <p14:tracePt t="61644" x="5002213" y="936625"/>
          <p14:tracePt t="61650" x="4976813" y="892175"/>
          <p14:tracePt t="61656" x="4964113" y="866775"/>
          <p14:tracePt t="61663" x="4945063" y="835025"/>
          <p14:tracePt t="61670" x="4938713" y="809625"/>
          <p14:tracePt t="61678" x="4926013" y="803275"/>
          <p14:tracePt t="61684" x="4919663" y="777875"/>
          <p14:tracePt t="61690" x="4919663" y="765175"/>
          <p14:tracePt t="61697" x="4919663" y="758825"/>
          <p14:tracePt t="61712" x="4919663" y="752475"/>
          <p14:tracePt t="62031" x="4919663" y="727075"/>
          <p14:tracePt t="62038" x="4919663" y="682625"/>
          <p14:tracePt t="62045" x="4932363" y="636588"/>
          <p14:tracePt t="62051" x="4932363" y="611188"/>
          <p14:tracePt t="62058" x="4945063" y="573088"/>
          <p14:tracePt t="62064" x="4964113" y="534988"/>
          <p14:tracePt t="62072" x="4983163" y="496888"/>
          <p14:tracePt t="62079" x="5021263" y="452438"/>
          <p14:tracePt t="62085" x="5040313" y="420688"/>
          <p14:tracePt t="62091" x="5059363" y="401638"/>
          <p14:tracePt t="62099" x="5072063" y="395288"/>
          <p14:tracePt t="62106" x="5084763" y="382588"/>
          <p14:tracePt t="62113" x="5097463" y="376238"/>
          <p14:tracePt t="62118" x="5110163" y="369888"/>
          <p14:tracePt t="62128" x="5122863" y="369888"/>
          <p14:tracePt t="62133" x="5129213" y="369888"/>
          <p14:tracePt t="62139" x="5135563" y="363538"/>
          <p14:tracePt t="62146" x="5148263" y="363538"/>
          <p14:tracePt t="62153" x="5154613" y="363538"/>
          <p14:tracePt t="62161" x="5167313" y="363538"/>
          <p14:tracePt t="62166" x="5173663" y="363538"/>
          <p14:tracePt t="62173" x="5186363" y="363538"/>
          <p14:tracePt t="62180" x="5199063" y="369888"/>
          <p14:tracePt t="62188" x="5211763" y="376238"/>
          <p14:tracePt t="62195" x="5224463" y="388938"/>
          <p14:tracePt t="62200" x="5243513" y="395288"/>
          <p14:tracePt t="62208" x="5256213" y="407988"/>
          <p14:tracePt t="62214" x="5276850" y="414338"/>
          <p14:tracePt t="62221" x="5283200" y="427038"/>
          <p14:tracePt t="62229" x="5302250" y="439738"/>
          <p14:tracePt t="62235" x="5321300" y="458788"/>
          <p14:tracePt t="62243" x="5334000" y="465138"/>
          <p14:tracePt t="62248" x="5359400" y="477838"/>
          <p14:tracePt t="62255" x="5384800" y="496888"/>
          <p14:tracePt t="62262" x="5410200" y="515938"/>
          <p14:tracePt t="62268" x="5441950" y="528638"/>
          <p14:tracePt t="62275" x="5454650" y="541338"/>
          <p14:tracePt t="62282" x="5473700" y="554038"/>
          <p14:tracePt t="62289" x="5492750" y="566738"/>
          <p14:tracePt t="62296" x="5518150" y="579438"/>
          <p14:tracePt t="62303" x="5537200" y="579438"/>
          <p14:tracePt t="62311" x="5549900" y="592138"/>
          <p14:tracePt t="62317" x="5562600" y="598488"/>
          <p14:tracePt t="62323" x="5581650" y="598488"/>
          <p14:tracePt t="62330" x="5588000" y="598488"/>
          <p14:tracePt t="62338" x="5600700" y="598488"/>
          <p14:tracePt t="62345" x="5613400" y="598488"/>
          <p14:tracePt t="62350" x="5619750" y="598488"/>
          <p14:tracePt t="62358" x="5632450" y="598488"/>
          <p14:tracePt t="62364" x="5638800" y="598488"/>
          <p14:tracePt t="62370" x="5657850" y="598488"/>
          <p14:tracePt t="62378" x="5664200" y="592138"/>
          <p14:tracePt t="62384" x="5670550" y="585788"/>
          <p14:tracePt t="62391" x="5683250" y="585788"/>
          <p14:tracePt t="62398" x="5689600" y="585788"/>
          <p14:tracePt t="62405" x="5689600" y="573088"/>
          <p14:tracePt t="62411" x="5695950" y="566738"/>
          <p14:tracePt t="62418" x="5702300" y="566738"/>
          <p14:tracePt t="62427" x="5708650" y="554038"/>
          <p14:tracePt t="62432" x="5716588" y="541338"/>
          <p14:tracePt t="62439" x="5716588" y="534988"/>
          <p14:tracePt t="62446" x="5716588" y="515938"/>
          <p14:tracePt t="62452" x="5716588" y="503238"/>
          <p14:tracePt t="62462" x="5716588" y="490538"/>
          <p14:tracePt t="62465" x="5702300" y="471488"/>
          <p14:tracePt t="62473" x="5695950" y="452438"/>
          <p14:tracePt t="62479" x="5683250" y="433388"/>
          <p14:tracePt t="62487" x="5670550" y="427038"/>
          <p14:tracePt t="62494" x="5664200" y="414338"/>
          <p14:tracePt t="62499" x="5657850" y="401638"/>
          <p14:tracePt t="62507" x="5638800" y="382588"/>
          <p14:tracePt t="62513" x="5619750" y="369888"/>
          <p14:tracePt t="62520" x="5613400" y="363538"/>
          <p14:tracePt t="63112" x="5040313" y="363538"/>
          <p14:tracePt t="63119" x="5027613" y="363538"/>
          <p14:tracePt t="63128" x="5014913" y="369888"/>
          <p14:tracePt t="63132" x="4995863" y="376238"/>
          <p14:tracePt t="63139" x="4983163" y="376238"/>
          <p14:tracePt t="63146" x="4976813" y="382588"/>
          <p14:tracePt t="63153" x="4957763" y="388938"/>
          <p14:tracePt t="63161" x="4938713" y="388938"/>
          <p14:tracePt t="63166" x="4919663" y="395288"/>
          <p14:tracePt t="63173" x="4913313" y="401638"/>
          <p14:tracePt t="63180" x="4894263" y="407988"/>
          <p14:tracePt t="63187" x="4875213" y="407988"/>
          <p14:tracePt t="63195" x="4862513" y="414338"/>
          <p14:tracePt t="63200" x="4849813" y="420688"/>
          <p14:tracePt t="63213" x="4830763" y="427038"/>
          <p14:tracePt t="63213" x="4818063" y="427038"/>
          <p14:tracePt t="63221" x="4797425" y="433388"/>
          <p14:tracePt t="63229" x="4784725" y="433388"/>
          <p14:tracePt t="63235" x="4765675" y="439738"/>
          <p14:tracePt t="63241" x="4746625" y="452438"/>
          <p14:tracePt t="63248" x="4733925" y="452438"/>
          <p14:tracePt t="63255" x="4714875" y="465138"/>
          <p14:tracePt t="63262" x="4695825" y="471488"/>
          <p14:tracePt t="63268" x="4683125" y="477838"/>
          <p14:tracePt t="63278" x="4676775" y="484188"/>
          <p14:tracePt t="63282" x="4670425" y="484188"/>
          <p14:tracePt t="63289" x="4664075" y="484188"/>
          <p14:tracePt t="63302" x="4657725" y="484188"/>
          <p14:tracePt t="63311" x="4651375" y="490538"/>
          <p14:tracePt t="63329" x="4645025" y="496888"/>
          <p14:tracePt t="63363" x="4638675" y="496888"/>
          <p14:tracePt t="63404" x="4632325" y="496888"/>
          <p14:tracePt t="63411" x="4632325" y="509588"/>
          <p14:tracePt t="63417" x="4619625" y="522288"/>
          <p14:tracePt t="63424" x="4600575" y="547688"/>
          <p14:tracePt t="63431" x="4594225" y="554038"/>
          <p14:tracePt t="63438" x="4587875" y="554038"/>
          <p14:tracePt t="63445" x="4587875" y="560388"/>
          <p14:tracePt t="63451" x="4581525" y="566738"/>
          <p14:tracePt t="63458" x="4575175" y="566738"/>
          <p14:tracePt t="63466" x="4575175" y="579438"/>
          <p14:tracePt t="63472" x="4568825" y="585788"/>
          <p14:tracePt t="63479" x="4562475" y="592138"/>
          <p14:tracePt t="63487" x="4556125" y="611188"/>
          <p14:tracePt t="63494" x="4549775" y="623888"/>
          <p14:tracePt t="63499" x="4537075" y="636588"/>
          <p14:tracePt t="63507" x="4530725" y="650875"/>
          <p14:tracePt t="63513" x="4524375" y="676275"/>
          <p14:tracePt t="63520" x="4524375" y="688975"/>
          <p14:tracePt t="63527" x="4524375" y="708025"/>
          <p14:tracePt t="63533" x="4518025" y="727075"/>
          <p14:tracePt t="63540" x="4518025" y="752475"/>
          <p14:tracePt t="63547" x="4518025" y="771525"/>
          <p14:tracePt t="63554" x="4518025" y="784225"/>
          <p14:tracePt t="63562" x="4518025" y="822325"/>
          <p14:tracePt t="63567" x="4524375" y="835025"/>
          <p14:tracePt t="63574" x="4524375" y="860425"/>
          <p14:tracePt t="63581" x="4537075" y="879475"/>
          <p14:tracePt t="63588" x="4549775" y="892175"/>
          <p14:tracePt t="63595" x="4562475" y="917575"/>
          <p14:tracePt t="63601" x="4594225" y="942975"/>
          <p14:tracePt t="63610" x="4619625" y="974725"/>
          <p14:tracePt t="63615" x="4670425" y="1012825"/>
          <p14:tracePt t="63622" x="4714875" y="1038225"/>
          <p14:tracePt t="63630" x="4752975" y="1057275"/>
          <p14:tracePt t="63635" x="4791075" y="1084263"/>
          <p14:tracePt t="63644" x="4837113" y="1096963"/>
          <p14:tracePt t="63649" x="4894263" y="1122363"/>
          <p14:tracePt t="63656" x="4951413" y="1141413"/>
          <p14:tracePt t="63662" x="4983163" y="1147763"/>
          <p14:tracePt t="63669" x="5046663" y="1147763"/>
          <p14:tracePt t="63677" x="5091113" y="1154113"/>
          <p14:tracePt t="63683" x="5148263" y="1154113"/>
          <p14:tracePt t="63690" x="5186363" y="1154113"/>
          <p14:tracePt t="63696" x="5224463" y="1154113"/>
          <p14:tracePt t="63703" x="5276850" y="1154113"/>
          <p14:tracePt t="63711" x="5321300" y="1154113"/>
          <p14:tracePt t="63717" x="5378450" y="1141413"/>
          <p14:tracePt t="63724" x="5422900" y="1135063"/>
          <p14:tracePt t="63730" x="5467350" y="1128713"/>
          <p14:tracePt t="63738" x="5511800" y="1116013"/>
          <p14:tracePt t="63744" x="5556250" y="1096963"/>
          <p14:tracePt t="63750" x="5600700" y="1090613"/>
          <p14:tracePt t="63758" x="5638800" y="1069975"/>
          <p14:tracePt t="63764" x="5702300" y="1050925"/>
          <p14:tracePt t="63772" x="5748338" y="1038225"/>
          <p14:tracePt t="63779" x="5799138" y="1019175"/>
          <p14:tracePt t="63786" x="5824538" y="1006475"/>
          <p14:tracePt t="63794" x="5868988" y="993775"/>
          <p14:tracePt t="63798" x="5894388" y="981075"/>
          <p14:tracePt t="63806" x="5932488" y="962025"/>
          <p14:tracePt t="63812" x="5970588" y="942975"/>
          <p14:tracePt t="63819" x="6015038" y="923925"/>
          <p14:tracePt t="63827" x="6040438" y="904875"/>
          <p14:tracePt t="63833" x="6065838" y="885825"/>
          <p14:tracePt t="63839" x="6084888" y="866775"/>
          <p14:tracePt t="63846" x="6116638" y="847725"/>
          <p14:tracePt t="63853" x="6135688" y="828675"/>
          <p14:tracePt t="63861" x="6142038" y="815975"/>
          <p14:tracePt t="63867" x="6154738" y="803275"/>
          <p14:tracePt t="63874" x="6167438" y="790575"/>
          <p14:tracePt t="63880" x="6167438" y="777875"/>
          <p14:tracePt t="63888" x="6181725" y="765175"/>
          <p14:tracePt t="63894" x="6188075" y="752475"/>
          <p14:tracePt t="63901" x="6194425" y="746125"/>
          <p14:tracePt t="63908" x="6194425" y="733425"/>
          <p14:tracePt t="63915" x="6194425" y="714375"/>
          <p14:tracePt t="63921" x="6194425" y="701675"/>
          <p14:tracePt t="63928" x="6194425" y="688975"/>
          <p14:tracePt t="63935" x="6194425" y="663575"/>
          <p14:tracePt t="63941" x="6188075" y="644525"/>
          <p14:tracePt t="63949" x="6181725" y="630238"/>
          <p14:tracePt t="63956" x="6175375" y="611188"/>
          <p14:tracePt t="63962" x="6161088" y="592138"/>
          <p14:tracePt t="63969" x="6148388" y="573088"/>
          <p14:tracePt t="63978" x="6135688" y="547688"/>
          <p14:tracePt t="63982" x="6122988" y="534988"/>
          <p14:tracePt t="63989" x="6103938" y="503238"/>
          <p14:tracePt t="63996" x="6084888" y="490538"/>
          <p14:tracePt t="64003" x="6059488" y="458788"/>
          <p14:tracePt t="64011" x="6027738" y="439738"/>
          <p14:tracePt t="64016" x="6015038" y="420688"/>
          <p14:tracePt t="64023" x="5989638" y="401638"/>
          <p14:tracePt t="64030" x="5964238" y="382588"/>
          <p14:tracePt t="64214" x="5276850" y="363538"/>
          <p14:tracePt t="64220" x="5249863" y="369888"/>
          <p14:tracePt t="64228" x="5224463" y="395288"/>
          <p14:tracePt t="64234" x="5186363" y="407988"/>
          <p14:tracePt t="64242" x="5167313" y="414338"/>
          <p14:tracePt t="64248" x="5135563" y="427038"/>
          <p14:tracePt t="64255" x="5110163" y="446088"/>
          <p14:tracePt t="64262" x="5072063" y="458788"/>
          <p14:tracePt t="64268" x="5053013" y="471488"/>
          <p14:tracePt t="64277" x="5021263" y="484188"/>
          <p14:tracePt t="64281" x="4983163" y="515938"/>
          <p14:tracePt t="64288" x="4957763" y="534988"/>
          <p14:tracePt t="64296" x="4919663" y="560388"/>
          <p14:tracePt t="64301" x="4887913" y="579438"/>
          <p14:tracePt t="64311" x="4875213" y="598488"/>
          <p14:tracePt t="64315" x="4843463" y="617538"/>
          <p14:tracePt t="64323" x="4830763" y="630238"/>
          <p14:tracePt t="64329" x="4805363" y="650875"/>
          <p14:tracePt t="64336" x="4784725" y="669925"/>
          <p14:tracePt t="64344" x="4772025" y="682625"/>
          <p14:tracePt t="64350" x="4752975" y="701675"/>
          <p14:tracePt t="64357" x="4733925" y="714375"/>
          <p14:tracePt t="64363" x="4714875" y="733425"/>
          <p14:tracePt t="64370" x="4695825" y="746125"/>
          <p14:tracePt t="64378" x="4670425" y="771525"/>
          <p14:tracePt t="64384" x="4645025" y="809625"/>
          <p14:tracePt t="64390" x="4625975" y="841375"/>
          <p14:tracePt t="64397" x="4594225" y="892175"/>
          <p14:tracePt t="64404" x="4581525" y="917575"/>
          <p14:tracePt t="64412" x="4556125" y="942975"/>
          <p14:tracePt t="64417" x="4543425" y="968375"/>
          <p14:tracePt t="64424" x="4537075" y="993775"/>
          <p14:tracePt t="64431" x="4537075" y="1012825"/>
          <p14:tracePt t="64438" x="4537075" y="1031875"/>
          <p14:tracePt t="64445" x="4537075" y="1044575"/>
          <p14:tracePt t="64452" x="4537075" y="1069975"/>
          <p14:tracePt t="64458" x="4537075" y="1096963"/>
          <p14:tracePt t="64464" x="4549775" y="1122363"/>
          <p14:tracePt t="64472" x="4562475" y="1166813"/>
          <p14:tracePt t="64479" x="4575175" y="1217613"/>
          <p14:tracePt t="64486" x="4594225" y="1249363"/>
          <p14:tracePt t="64494" x="4619625" y="1287463"/>
          <p14:tracePt t="64499" x="4664075" y="1338263"/>
          <p14:tracePt t="64506" x="4708525" y="1414463"/>
          <p14:tracePt t="64513" x="4772025" y="1517650"/>
          <p14:tracePt t="64520" x="4824413" y="1606550"/>
          <p14:tracePt t="64528" x="4868863" y="1689100"/>
          <p14:tracePt t="64534" x="4906963" y="1727200"/>
          <p14:tracePt t="64540" x="4945063" y="1765300"/>
          <p14:tracePt t="64547" x="4976813" y="1784350"/>
          <p14:tracePt t="64554" x="4995863" y="1797050"/>
          <p14:tracePt t="64561" x="5021263" y="1816100"/>
          <p14:tracePt t="64567" x="5053013" y="1822450"/>
          <p14:tracePt t="64574" x="5053013" y="1841500"/>
          <p14:tracePt t="64580" x="5078413" y="1847850"/>
          <p14:tracePt t="64587" x="5110163" y="1847850"/>
          <p14:tracePt t="64596" x="5135563" y="1847850"/>
          <p14:tracePt t="64601" x="5141913" y="1847850"/>
          <p14:tracePt t="64608" x="5160963" y="1847850"/>
          <p14:tracePt t="64615" x="5173663" y="1847850"/>
          <p14:tracePt t="64629" x="5180013" y="1847850"/>
          <p14:tracePt t="69778" x="5173663" y="1873250"/>
          <p14:tracePt t="69784" x="5148263" y="1957388"/>
          <p14:tracePt t="69792" x="5116513" y="2039938"/>
          <p14:tracePt t="69798" x="5091113" y="2109788"/>
          <p14:tracePt t="69804" x="5065713" y="2185988"/>
          <p14:tracePt t="69812" x="5040313" y="2274888"/>
          <p14:tracePt t="69818" x="5014913" y="2338388"/>
          <p14:tracePt t="69824" x="4989513" y="2428875"/>
          <p14:tracePt t="69831" x="4957763" y="2549525"/>
          <p14:tracePt t="69838" x="4919663" y="2759075"/>
          <p14:tracePt t="69845" x="4856163" y="2995613"/>
          <p14:tracePt t="69852" x="4830763" y="3084513"/>
          <p14:tracePt t="69860" x="4797425" y="3141663"/>
          <p14:tracePt t="69865" x="4772025" y="3179763"/>
          <p14:tracePt t="70274" x="4759325" y="3211513"/>
          <p14:tracePt t="70281" x="4733925" y="3263900"/>
          <p14:tracePt t="70287" x="4708525" y="3321050"/>
          <p14:tracePt t="70294" x="4695825" y="3352800"/>
          <p14:tracePt t="70300" x="4683125" y="3403600"/>
          <p14:tracePt t="70309" x="4664075" y="3454400"/>
          <p14:tracePt t="70314" x="4657725" y="3524250"/>
          <p14:tracePt t="70321" x="4645025" y="3587750"/>
          <p14:tracePt t="70328" x="4638675" y="3665538"/>
          <p14:tracePt t="70334" x="4632325" y="3729038"/>
          <p14:tracePt t="70343" x="4632325" y="3773488"/>
          <p14:tracePt t="70349" x="4625975" y="3836988"/>
          <p14:tracePt t="70355" x="4625975" y="3881438"/>
          <p14:tracePt t="70362" x="4625975" y="3919538"/>
          <p14:tracePt t="70368" x="4625975" y="3963988"/>
          <p14:tracePt t="70376" x="4625975" y="4021138"/>
          <p14:tracePt t="70382" x="4625975" y="4073525"/>
          <p14:tracePt t="70389" x="4638675" y="4130675"/>
          <p14:tracePt t="70395" x="4657725" y="4175125"/>
          <p14:tracePt t="70402" x="4670425" y="4232275"/>
          <p14:tracePt t="70410" x="4695825" y="4270375"/>
          <p14:tracePt t="70416" x="4708525" y="4302125"/>
          <p14:tracePt t="70423" x="4721225" y="4333875"/>
          <p14:tracePt t="70429" x="4746625" y="4365625"/>
          <p14:tracePt t="70437" x="4759325" y="4391025"/>
          <p14:tracePt t="70444" x="4765675" y="4403725"/>
          <p14:tracePt t="70450" x="4765675" y="4429125"/>
          <p14:tracePt t="70457" x="4778375" y="4448175"/>
          <p14:tracePt t="70464" x="4791075" y="4460875"/>
          <p14:tracePt t="70470" x="4805363" y="4473575"/>
          <p14:tracePt t="70479" x="4811713" y="4486275"/>
          <p14:tracePt t="70483" x="4824413" y="4506913"/>
          <p14:tracePt t="70491" x="4843463" y="4525963"/>
          <p14:tracePt t="70497" x="4849813" y="4532313"/>
          <p14:tracePt t="70505" x="4868863" y="4545013"/>
          <p14:tracePt t="70511" x="4881563" y="4557713"/>
          <p14:tracePt t="70518" x="4900613" y="4557713"/>
          <p14:tracePt t="70526" x="4913313" y="4570413"/>
          <p14:tracePt t="70532" x="4932363" y="4576763"/>
          <p14:tracePt t="70539" x="4951413" y="4576763"/>
          <p14:tracePt t="70545" x="4964113" y="4583113"/>
          <p14:tracePt t="70552" x="4976813" y="4583113"/>
          <p14:tracePt t="70560" x="5002213" y="4583113"/>
          <p14:tracePt t="70566" x="5027613" y="4583113"/>
          <p14:tracePt t="70573" x="5053013" y="4570413"/>
          <p14:tracePt t="70579" x="5078413" y="4557713"/>
          <p14:tracePt t="70586" x="5103813" y="4538663"/>
          <p14:tracePt t="70594" x="5135563" y="4513263"/>
          <p14:tracePt t="70599" x="5160963" y="4486275"/>
          <p14:tracePt t="70607" x="5192713" y="4448175"/>
          <p14:tracePt t="70613" x="5224463" y="4410075"/>
          <p14:tracePt t="70620" x="5256213" y="4359275"/>
          <p14:tracePt t="70626" x="5276850" y="4327525"/>
          <p14:tracePt t="70633" x="5295900" y="4270375"/>
          <p14:tracePt t="70641" x="5308600" y="4213225"/>
          <p14:tracePt t="70648" x="5314950" y="4187825"/>
          <p14:tracePt t="70655" x="5314950" y="4156075"/>
          <p14:tracePt t="70662" x="5321300" y="4130675"/>
          <p14:tracePt t="70668" x="5321300" y="4098925"/>
          <p14:tracePt t="70676" x="5321300" y="4073525"/>
          <p14:tracePt t="70681" x="5314950" y="4052888"/>
          <p14:tracePt t="70688" x="5302250" y="4027488"/>
          <p14:tracePt t="70695" x="5289550" y="4002088"/>
          <p14:tracePt t="70702" x="5276850" y="3989388"/>
          <p14:tracePt t="70710" x="5256213" y="3963988"/>
          <p14:tracePt t="70716" x="5243513" y="3951288"/>
          <p14:tracePt t="70722" x="5230813" y="3944938"/>
          <p14:tracePt t="70729" x="5211763" y="3932238"/>
          <p14:tracePt t="70735" x="5192713" y="3925888"/>
          <p14:tracePt t="70744" x="5180013" y="3919538"/>
          <p14:tracePt t="70749" x="5167313" y="3913188"/>
          <p14:tracePt t="70756" x="5154613" y="3906838"/>
          <p14:tracePt t="70764" x="5141913" y="3906838"/>
          <p14:tracePt t="70770" x="5135563" y="3906838"/>
          <p14:tracePt t="70778" x="5122863" y="3906838"/>
          <p14:tracePt t="70784" x="5116513" y="3906838"/>
          <p14:tracePt t="70790" x="5097463" y="3906838"/>
          <p14:tracePt t="70797" x="5078413" y="3919538"/>
          <p14:tracePt t="70803" x="5046663" y="3944938"/>
          <p14:tracePt t="70811" x="4995863" y="3989388"/>
          <p14:tracePt t="70817" x="4970463" y="4033838"/>
          <p14:tracePt t="70824" x="4938713" y="4092575"/>
          <p14:tracePt t="70831" x="4913313" y="4137025"/>
          <p14:tracePt t="70838" x="4900613" y="4187825"/>
          <p14:tracePt t="70845" x="4894263" y="4219575"/>
          <p14:tracePt t="70851" x="4894263" y="4238625"/>
          <p14:tracePt t="70860" x="4894263" y="4251325"/>
          <p14:tracePt t="70866" x="4887913" y="4270375"/>
          <p14:tracePt t="70872" x="4887913" y="4283075"/>
          <p14:tracePt t="70878" x="4887913" y="4295775"/>
          <p14:tracePt t="70885" x="4887913" y="4308475"/>
          <p14:tracePt t="70893" x="4887913" y="4321175"/>
          <p14:tracePt t="70899" x="4887913" y="4327525"/>
          <p14:tracePt t="70905" x="4887913" y="4333875"/>
          <p14:tracePt t="70926" x="4887913" y="4340225"/>
          <p14:tracePt t="70940" x="4887913" y="4346575"/>
          <p14:tracePt t="85109" x="4887913" y="4371975"/>
          <p14:tracePt t="85113" x="4887913" y="4422775"/>
          <p14:tracePt t="85119" x="4887913" y="4479925"/>
          <p14:tracePt t="85126" x="4887913" y="4557713"/>
          <p14:tracePt t="85133" x="4887913" y="4621213"/>
          <p14:tracePt t="85141" x="4887913" y="4691063"/>
          <p14:tracePt t="85147" x="4887913" y="4779963"/>
          <p14:tracePt t="85154" x="4887913" y="4830763"/>
          <p14:tracePt t="85160" x="4900613" y="4887913"/>
          <p14:tracePt t="85167" x="4913313" y="4940300"/>
          <p14:tracePt t="85174" x="4926013" y="4991100"/>
          <p14:tracePt t="85180" x="4938713" y="5022850"/>
          <p14:tracePt t="85187" x="4964113" y="5073650"/>
          <p14:tracePt t="85194" x="4989513" y="5118100"/>
          <p14:tracePt t="92546" x="3625850" y="5048250"/>
          <p14:tracePt t="92553" x="3606800" y="4991100"/>
          <p14:tracePt t="92559" x="3594100" y="4959350"/>
          <p14:tracePt t="92566" x="3587750" y="4933950"/>
          <p14:tracePt t="92575" x="3581400" y="4906963"/>
          <p14:tracePt t="92580" x="3568700" y="4881563"/>
          <p14:tracePt t="92589" x="3562350" y="4862513"/>
          <p14:tracePt t="92594" x="3556000" y="4849813"/>
          <p14:tracePt t="92600" x="3549650" y="4830763"/>
          <p14:tracePt t="92608" x="3543300" y="4805363"/>
          <p14:tracePt t="92613" x="3536950" y="4786313"/>
          <p14:tracePt t="92620" x="3530600" y="4767263"/>
          <p14:tracePt t="92627" x="3511550" y="4741863"/>
          <p14:tracePt t="92634" x="3498850" y="4716463"/>
          <p14:tracePt t="92642" x="3486150" y="4697413"/>
          <p14:tracePt t="92648" x="3467100" y="4672013"/>
          <p14:tracePt t="92655" x="3454400" y="4652963"/>
          <p14:tracePt t="92661" x="3441700" y="4627563"/>
          <p14:tracePt t="92668" x="3414713" y="4602163"/>
          <p14:tracePt t="92675" x="3402013" y="4576763"/>
          <p14:tracePt t="92682" x="3395663" y="4557713"/>
          <p14:tracePt t="92690" x="3376613" y="4538663"/>
          <p14:tracePt t="92695" x="3363913" y="4513263"/>
          <p14:tracePt t="92702" x="3351213" y="4492625"/>
          <p14:tracePt t="92709" x="3338513" y="4486275"/>
          <p14:tracePt t="92717" x="3325813" y="4467225"/>
          <p14:tracePt t="92724" x="3319463" y="4454525"/>
          <p14:tracePt t="92730" x="3306763" y="4441825"/>
          <p14:tracePt t="92737" x="3300413" y="4435475"/>
          <p14:tracePt t="92743" x="3287713" y="4422775"/>
          <p14:tracePt t="92750" x="3275013" y="4410075"/>
          <p14:tracePt t="92757" x="3262313" y="4391025"/>
          <p14:tracePt t="92763" x="3255963" y="4378325"/>
          <p14:tracePt t="92771" x="3249613" y="4371975"/>
          <p14:tracePt t="92777" x="3249613" y="4359275"/>
          <p14:tracePt t="93118" x="3236913" y="4346575"/>
          <p14:tracePt t="93124" x="3224213" y="4321175"/>
          <p14:tracePt t="93131" x="3205163" y="4302125"/>
          <p14:tracePt t="93138" x="3186113" y="4283075"/>
          <p14:tracePt t="93145" x="3148013" y="4264025"/>
          <p14:tracePt t="93151" x="3122613" y="4244975"/>
          <p14:tracePt t="93158" x="3084513" y="4238625"/>
          <p14:tracePt t="93165" x="3065463" y="4232275"/>
          <p14:tracePt t="93174" x="3033713" y="4219575"/>
          <p14:tracePt t="93179" x="3001963" y="4219575"/>
          <p14:tracePt t="93186" x="2968625" y="4213225"/>
          <p14:tracePt t="93193" x="2936875" y="4213225"/>
          <p14:tracePt t="93198" x="2917825" y="4213225"/>
          <p14:tracePt t="93208" x="2886075" y="4206875"/>
          <p14:tracePt t="93212" x="2867025" y="4206875"/>
          <p14:tracePt t="93219" x="2854325" y="4206875"/>
          <p14:tracePt t="93227" x="2828925" y="4206875"/>
          <p14:tracePt t="93233" x="2816225" y="4206875"/>
          <p14:tracePt t="93240" x="2809875" y="4200525"/>
          <p14:tracePt t="93247" x="2790825" y="4200525"/>
          <p14:tracePt t="93254" x="2778125" y="4200525"/>
          <p14:tracePt t="93267" x="2765425" y="4194175"/>
          <p14:tracePt t="93274" x="2752725" y="4194175"/>
          <p14:tracePt t="93280" x="2752725" y="4187825"/>
          <p14:tracePt t="93301" x="2740025" y="4181475"/>
          <p14:tracePt t="93328" x="2733675" y="4181475"/>
          <p14:tracePt t="93349" x="2727325" y="4175125"/>
          <p14:tracePt t="93375" x="2720975" y="4175125"/>
          <p14:tracePt t="93389" x="2720975" y="4168775"/>
          <p14:tracePt t="93491" x="2720975" y="4162425"/>
          <p14:tracePt t="93507" x="2720975" y="4156075"/>
          <p14:tracePt t="93511" x="2720975" y="4149725"/>
          <p14:tracePt t="93519" x="2720975" y="4137025"/>
          <p14:tracePt t="93526" x="2720975" y="4117975"/>
          <p14:tracePt t="93532" x="2720975" y="4092575"/>
          <p14:tracePt t="93540" x="2720975" y="4079875"/>
          <p14:tracePt t="93546" x="2733675" y="4052888"/>
          <p14:tracePt t="93553" x="2740025" y="4014788"/>
          <p14:tracePt t="93559" x="2740025" y="3976688"/>
          <p14:tracePt t="93566" x="2746375" y="3906838"/>
          <p14:tracePt t="93574" x="2765425" y="3830638"/>
          <p14:tracePt t="93579" x="2784475" y="3748088"/>
          <p14:tracePt t="93587" x="2797175" y="3690938"/>
          <p14:tracePt t="93593" x="2809875" y="3625850"/>
          <p14:tracePt t="93600" x="2816225" y="3581400"/>
          <p14:tracePt t="93609" x="2828925" y="3543300"/>
          <p14:tracePt t="93613" x="2828925" y="3511550"/>
          <p14:tracePt t="93621" x="2828925" y="3479800"/>
          <p14:tracePt t="93628" x="2828925" y="3454400"/>
          <p14:tracePt t="93634" x="2828925" y="3441700"/>
          <p14:tracePt t="93641" x="2828925" y="3422650"/>
          <p14:tracePt t="93648" x="2828925" y="3397250"/>
          <p14:tracePt t="93657" x="2828925" y="3371850"/>
          <p14:tracePt t="93661" x="2828925" y="3359150"/>
          <p14:tracePt t="93668" x="2828925" y="3340100"/>
          <p14:tracePt t="93675" x="2828925" y="3314700"/>
          <p14:tracePt t="93681" x="2828925" y="3308350"/>
          <p14:tracePt t="93690" x="2828925" y="3289300"/>
          <p14:tracePt t="93695" x="2828925" y="3276600"/>
          <p14:tracePt t="93702" x="2828925" y="3270250"/>
          <p14:tracePt t="93709" x="2828925" y="3251200"/>
          <p14:tracePt t="93715" x="2828925" y="3244850"/>
          <p14:tracePt t="93724" x="2828925" y="3219450"/>
          <p14:tracePt t="93729" x="2822575" y="3205163"/>
          <p14:tracePt t="93736" x="2816225" y="3186113"/>
          <p14:tracePt t="93743" x="2809875" y="3173413"/>
          <p14:tracePt t="93750" x="2803525" y="3154363"/>
          <p14:tracePt t="93758" x="2790825" y="3135313"/>
          <p14:tracePt t="93763" x="2778125" y="3122613"/>
          <p14:tracePt t="93770" x="2765425" y="3103563"/>
          <p14:tracePt t="93776" x="2746375" y="3090863"/>
          <p14:tracePt t="93784" x="2720975" y="3078163"/>
          <p14:tracePt t="93791" x="2701925" y="3065463"/>
          <p14:tracePt t="93797" x="2676525" y="3059113"/>
          <p14:tracePt t="93806" x="2651125" y="3046413"/>
          <p14:tracePt t="93811" x="2619375" y="3033713"/>
          <p14:tracePt t="93818" x="2581275" y="3021013"/>
          <p14:tracePt t="93824" x="2530475" y="3014663"/>
          <p14:tracePt t="93831" x="2471738" y="3014663"/>
          <p14:tracePt t="93838" x="2427288" y="3014663"/>
          <p14:tracePt t="93845" x="2389188" y="3014663"/>
          <p14:tracePt t="93852" x="2319338" y="3014663"/>
          <p14:tracePt t="93859" x="2287588" y="3014663"/>
          <p14:tracePt t="93865" x="2255838" y="3021013"/>
          <p14:tracePt t="93873" x="2236788" y="3027363"/>
          <p14:tracePt t="93878" x="2211388" y="3033713"/>
          <p14:tracePt t="93885" x="2192338" y="3033713"/>
          <p14:tracePt t="93892" x="2173288" y="3046413"/>
          <p14:tracePt t="93899" x="2147888" y="3059113"/>
          <p14:tracePt t="93908" x="2128838" y="3071813"/>
          <p14:tracePt t="93912" x="2084388" y="3097213"/>
          <p14:tracePt t="93919" x="2058988" y="3122613"/>
          <p14:tracePt t="93926" x="2038350" y="3141663"/>
          <p14:tracePt t="93934" x="2006600" y="3167063"/>
          <p14:tracePt t="93941" x="1981200" y="3179763"/>
          <p14:tracePt t="93947" x="1949450" y="3219450"/>
          <p14:tracePt t="93954" x="1930400" y="3251200"/>
          <p14:tracePt t="93960" x="1911350" y="3276600"/>
          <p14:tracePt t="93967" x="1879600" y="3314700"/>
          <p14:tracePt t="93975" x="1860550" y="3340100"/>
          <p14:tracePt t="93981" x="1847850" y="3378200"/>
          <p14:tracePt t="93989" x="1828800" y="3416300"/>
          <p14:tracePt t="93994" x="1816100" y="3448050"/>
          <p14:tracePt t="94001" x="1790700" y="3498850"/>
          <p14:tracePt t="94009" x="1784350" y="3543300"/>
          <p14:tracePt t="94014" x="1771650" y="3594100"/>
          <p14:tracePt t="94021" x="1765300" y="3665538"/>
          <p14:tracePt t="94028" x="1752600" y="3729038"/>
          <p14:tracePt t="94036" x="1752600" y="3773488"/>
          <p14:tracePt t="94042" x="1752600" y="3811588"/>
          <p14:tracePt t="94049" x="1752600" y="3856038"/>
          <p14:tracePt t="94057" x="1765300" y="3900488"/>
          <p14:tracePt t="94062" x="1765300" y="3925888"/>
          <p14:tracePt t="94069" x="1778000" y="3951288"/>
          <p14:tracePt t="94076" x="1784350" y="3983038"/>
          <p14:tracePt t="94083" x="1790700" y="4008438"/>
          <p14:tracePt t="94091" x="1803400" y="4033838"/>
          <p14:tracePt t="94097" x="1816100" y="4073525"/>
          <p14:tracePt t="94103" x="1835150" y="4111625"/>
          <p14:tracePt t="94110" x="1854200" y="4149725"/>
          <p14:tracePt t="94118" x="1879600" y="4187825"/>
          <p14:tracePt t="94125" x="1905000" y="4232275"/>
          <p14:tracePt t="94130" x="1943100" y="4270375"/>
          <p14:tracePt t="94137" x="1993900" y="4314825"/>
          <p14:tracePt t="94144" x="2051050" y="4346575"/>
          <p14:tracePt t="94151" x="2109788" y="4378325"/>
          <p14:tracePt t="94158" x="2147888" y="4397375"/>
          <p14:tracePt t="94164" x="2192338" y="4416425"/>
          <p14:tracePt t="94173" x="2236788" y="4429125"/>
          <p14:tracePt t="94178" x="2293938" y="4454525"/>
          <p14:tracePt t="94186" x="2319338" y="4454525"/>
          <p14:tracePt t="94192" x="2351088" y="4460875"/>
          <p14:tracePt t="94208" x="2408238" y="4467225"/>
          <p14:tracePt t="94212" x="2439988" y="4467225"/>
          <p14:tracePt t="94219" x="2478088" y="4467225"/>
          <p14:tracePt t="94226" x="2503488" y="4460875"/>
          <p14:tracePt t="94232" x="2524125" y="4454525"/>
          <p14:tracePt t="94240" x="2562225" y="4448175"/>
          <p14:tracePt t="94246" x="2587625" y="4435475"/>
          <p14:tracePt t="94253" x="2606675" y="4422775"/>
          <p14:tracePt t="94260" x="2638425" y="4410075"/>
          <p14:tracePt t="94266" x="2657475" y="4391025"/>
          <p14:tracePt t="94274" x="2682875" y="4378325"/>
          <p14:tracePt t="94280" x="2720975" y="4346575"/>
          <p14:tracePt t="94287" x="2740025" y="4327525"/>
          <p14:tracePt t="94294" x="2765425" y="4308475"/>
          <p14:tracePt t="94300" x="2790825" y="4283075"/>
          <p14:tracePt t="94308" x="2803525" y="4264025"/>
          <p14:tracePt t="94314" x="2828925" y="4238625"/>
          <p14:tracePt t="94321" x="2847975" y="4200525"/>
          <p14:tracePt t="94328" x="2860675" y="4162425"/>
          <p14:tracePt t="94335" x="2886075" y="4117975"/>
          <p14:tracePt t="94341" x="2911475" y="4065588"/>
          <p14:tracePt t="94348" x="2924175" y="4033838"/>
          <p14:tracePt t="94357" x="2930525" y="3989388"/>
          <p14:tracePt t="94361" x="2943225" y="3951288"/>
          <p14:tracePt t="94368" x="2955925" y="3919538"/>
          <p14:tracePt t="94375" x="2968625" y="3862388"/>
          <p14:tracePt t="94383" x="2976563" y="3824288"/>
          <p14:tracePt t="94390" x="2982913" y="3792538"/>
          <p14:tracePt t="94396" x="2989263" y="3760788"/>
          <p14:tracePt t="94403" x="2989263" y="3716338"/>
          <p14:tracePt t="94409" x="2989263" y="3684588"/>
          <p14:tracePt t="94417" x="2989263" y="3665538"/>
          <p14:tracePt t="94423" x="2989263" y="3625850"/>
          <p14:tracePt t="94429" x="2989263" y="3587750"/>
          <p14:tracePt t="94436" x="2989263" y="3568700"/>
          <p14:tracePt t="94443" x="2976563" y="3530600"/>
          <p14:tracePt t="94450" x="2968625" y="3505200"/>
          <p14:tracePt t="94458" x="2962275" y="3473450"/>
          <p14:tracePt t="94464" x="2955925" y="3454400"/>
          <p14:tracePt t="94471" x="2936875" y="3416300"/>
          <p14:tracePt t="94478" x="2930525" y="3397250"/>
          <p14:tracePt t="94484" x="2917825" y="3378200"/>
          <p14:tracePt t="94492" x="2905125" y="3359150"/>
          <p14:tracePt t="94498" x="2879725" y="3333750"/>
          <p14:tracePt t="94506" x="2854325" y="3314700"/>
          <p14:tracePt t="94511" x="2803525" y="3289300"/>
          <p14:tracePt t="94518" x="2771775" y="3276600"/>
          <p14:tracePt t="94525" x="2720975" y="3257550"/>
          <p14:tracePt t="94531" x="2676525" y="3244850"/>
          <p14:tracePt t="94540" x="2644775" y="3238500"/>
          <p14:tracePt t="94545" x="2587625" y="3225800"/>
          <p14:tracePt t="94552" x="2562225" y="3225800"/>
          <p14:tracePt t="94559" x="2543175" y="3225800"/>
          <p14:tracePt t="94567" x="2509838" y="3225800"/>
          <p14:tracePt t="94575" x="2484438" y="3225800"/>
          <p14:tracePt t="94579" x="2452688" y="3225800"/>
          <p14:tracePt t="94586" x="2414588" y="3244850"/>
          <p14:tracePt t="94593" x="2357438" y="3270250"/>
          <p14:tracePt t="94599" x="2300288" y="3289300"/>
          <p14:tracePt t="94608" x="2243138" y="3327400"/>
          <p14:tracePt t="94613" x="2173288" y="3365500"/>
          <p14:tracePt t="94620" x="2128838" y="3409950"/>
          <p14:tracePt t="94628" x="2097088" y="3429000"/>
          <p14:tracePt t="94634" x="2058988" y="3467100"/>
          <p14:tracePt t="94642" x="2032000" y="3498850"/>
          <p14:tracePt t="94648" x="2000250" y="3536950"/>
          <p14:tracePt t="94655" x="1974850" y="3581400"/>
          <p14:tracePt t="94660" x="1943100" y="3638550"/>
          <p14:tracePt t="94667" x="1917700" y="3697288"/>
          <p14:tracePt t="94675" x="1892300" y="3760788"/>
          <p14:tracePt t="94681" x="1885950" y="3805238"/>
          <p14:tracePt t="94690" x="1879600" y="3862388"/>
          <p14:tracePt t="94695" x="1879600" y="3944938"/>
          <p14:tracePt t="94702" x="1879600" y="3976688"/>
          <p14:tracePt t="94708" x="1879600" y="4046538"/>
          <p14:tracePt t="94716" x="1879600" y="4098925"/>
          <p14:tracePt t="94723" x="1898650" y="4156075"/>
          <p14:tracePt t="94728" x="1911350" y="4200525"/>
          <p14:tracePt t="94735" x="1936750" y="4244975"/>
          <p14:tracePt t="94742" x="1955800" y="4295775"/>
          <p14:tracePt t="94748" x="1968500" y="4321175"/>
          <p14:tracePt t="94756" x="1993900" y="4346575"/>
          <p14:tracePt t="94763" x="2012950" y="4378325"/>
          <p14:tracePt t="94770" x="2019300" y="4384675"/>
          <p14:tracePt t="94776" x="2032000" y="4391025"/>
          <p14:tracePt t="94783" x="2032000" y="4397375"/>
          <p14:tracePt t="94791" x="2032000" y="4403725"/>
          <p14:tracePt t="94797" x="2038350" y="4403725"/>
          <p14:tracePt t="94804" x="2044700" y="4403725"/>
          <p14:tracePt t="95382" x="2065338" y="4448175"/>
          <p14:tracePt t="95390" x="2097088" y="4525963"/>
          <p14:tracePt t="95396" x="2141538" y="4595813"/>
          <p14:tracePt t="95402" x="2185988" y="4678363"/>
          <p14:tracePt t="95408" x="2236788" y="4748213"/>
          <p14:tracePt t="95416" x="2281238" y="4830763"/>
          <p14:tracePt t="95423" x="2319338" y="4875213"/>
          <p14:tracePt t="95429" x="2363788" y="4946650"/>
          <p14:tracePt t="95436" x="2401888" y="5003800"/>
          <p14:tracePt t="95443" x="2446338" y="5060950"/>
          <p14:tracePt t="95449" x="2484438" y="5111750"/>
          <p14:tracePt t="122861" x="4651375" y="5054600"/>
          <p14:tracePt t="122870" x="4714875" y="4991100"/>
          <p14:tracePt t="122875" x="4759325" y="4940300"/>
          <p14:tracePt t="122882" x="4818063" y="4875213"/>
          <p14:tracePt t="122890" x="4868863" y="4811713"/>
          <p14:tracePt t="122896" x="4906963" y="4754563"/>
          <p14:tracePt t="122903" x="4938713" y="4710113"/>
          <p14:tracePt t="122909" x="4957763" y="4678363"/>
          <p14:tracePt t="122916" x="5002213" y="4608513"/>
          <p14:tracePt t="122924" x="5033963" y="4570413"/>
          <p14:tracePt t="122930" x="5059363" y="4525963"/>
          <p14:tracePt t="122937" x="5091113" y="4479925"/>
          <p14:tracePt t="122943" x="5110163" y="4429125"/>
          <p14:tracePt t="122950" x="5135563" y="4391025"/>
          <p14:tracePt t="122956" x="5154613" y="4346575"/>
          <p14:tracePt t="122964" x="5173663" y="4302125"/>
          <p14:tracePt t="122971" x="5199063" y="4251325"/>
          <p14:tracePt t="122976" x="5205413" y="4219575"/>
          <p14:tracePt t="122984" x="5211763" y="4181475"/>
          <p14:tracePt t="122990" x="5218113" y="4149725"/>
          <p14:tracePt t="122997" x="5218113" y="4124325"/>
          <p14:tracePt t="123006" x="5224463" y="4092575"/>
          <p14:tracePt t="123011" x="5224463" y="4065588"/>
          <p14:tracePt t="123021" x="5230813" y="4046538"/>
          <p14:tracePt t="123025" x="5230813" y="4027488"/>
          <p14:tracePt t="123032" x="5230813" y="4002088"/>
          <p14:tracePt t="123039" x="5237163" y="3976688"/>
          <p14:tracePt t="123045" x="5237163" y="3963988"/>
          <p14:tracePt t="123055" x="5243513" y="3938588"/>
          <p14:tracePt t="123058" x="5243513" y="3919538"/>
          <p14:tracePt t="123066" x="5243513" y="3913188"/>
          <p14:tracePt t="123073" x="5243513" y="3906838"/>
          <p14:tracePt t="123079" x="5243513" y="3900488"/>
          <p14:tracePt t="123088" x="5243513" y="3894138"/>
          <p14:tracePt t="123114" x="5243513" y="3887788"/>
          <p14:tracePt t="123772" x="5243513" y="3881438"/>
          <p14:tracePt t="123779" x="5243513" y="3862388"/>
          <p14:tracePt t="123787" x="5243513" y="3836988"/>
          <p14:tracePt t="123793" x="5243513" y="3817938"/>
          <p14:tracePt t="123800" x="5237163" y="3786188"/>
          <p14:tracePt t="123807" x="5237163" y="3767138"/>
          <p14:tracePt t="123814" x="5237163" y="3741738"/>
          <p14:tracePt t="123821" x="5230813" y="3722688"/>
          <p14:tracePt t="123828" x="5230813" y="3703638"/>
          <p14:tracePt t="123834" x="5224463" y="3671888"/>
          <p14:tracePt t="123840" x="5211763" y="3632200"/>
          <p14:tracePt t="123847" x="5205413" y="3587750"/>
          <p14:tracePt t="123854" x="5199063" y="3556000"/>
          <p14:tracePt t="123861" x="5192713" y="3511550"/>
          <p14:tracePt t="123870" x="5186363" y="3486150"/>
          <p14:tracePt t="123875" x="5180013" y="3454400"/>
          <p14:tracePt t="123882" x="5173663" y="3429000"/>
          <p14:tracePt t="123888" x="5167313" y="3403600"/>
          <p14:tracePt t="123896" x="5160963" y="3390900"/>
          <p14:tracePt t="123903" x="5154613" y="3371850"/>
          <p14:tracePt t="123909" x="5148263" y="3359150"/>
          <p14:tracePt t="123916" x="5148263" y="3346450"/>
          <p14:tracePt t="123923" x="5148263" y="3327400"/>
          <p14:tracePt t="123929" x="5148263" y="3314700"/>
          <p14:tracePt t="123937" x="5135563" y="3295650"/>
          <p14:tracePt t="123943" x="5135563" y="3276600"/>
          <p14:tracePt t="123949" x="5135563" y="3251200"/>
          <p14:tracePt t="123956" x="5135563" y="3238500"/>
          <p14:tracePt t="123963" x="5135563" y="3219450"/>
          <p14:tracePt t="123970" x="5135563" y="3198813"/>
          <p14:tracePt t="123976" x="5135563" y="3186113"/>
          <p14:tracePt t="123985" x="5129213" y="3160713"/>
          <p14:tracePt t="123991" x="5129213" y="3141663"/>
          <p14:tracePt t="123997" x="5122863" y="3135313"/>
          <p14:tracePt t="124004" x="5122863" y="3122613"/>
          <p14:tracePt t="124011" x="5116513" y="3109913"/>
          <p14:tracePt t="124019" x="5116513" y="3103563"/>
          <p14:tracePt t="124025" x="5116513" y="3090863"/>
          <p14:tracePt t="124031" x="5110163" y="3071813"/>
          <p14:tracePt t="124038" x="5103813" y="3065463"/>
          <p14:tracePt t="124047" x="5103813" y="3052763"/>
          <p14:tracePt t="124053" x="5091113" y="3033713"/>
          <p14:tracePt t="124058" x="5084763" y="3021013"/>
          <p14:tracePt t="124065" x="5084763" y="3008313"/>
          <p14:tracePt t="124072" x="5078413" y="2995613"/>
          <p14:tracePt t="124079" x="5072063" y="2976563"/>
          <p14:tracePt t="124087" x="5065713" y="2976563"/>
          <p14:tracePt t="124093" x="5059363" y="2963863"/>
          <p14:tracePt t="124099" x="5053013" y="2951163"/>
          <p14:tracePt t="124106" x="5040313" y="2938463"/>
          <p14:tracePt t="124113" x="5033963" y="2925763"/>
          <p14:tracePt t="124120" x="5021263" y="2913063"/>
          <p14:tracePt t="124127" x="5014913" y="2900363"/>
          <p14:tracePt t="124134" x="5002213" y="2894013"/>
          <p14:tracePt t="124140" x="4995863" y="2887663"/>
          <p14:tracePt t="124147" x="4983163" y="2874963"/>
          <p14:tracePt t="124154" x="4976813" y="2868613"/>
          <p14:tracePt t="124160" x="4964113" y="2862263"/>
          <p14:tracePt t="124170" x="4951413" y="2862263"/>
          <p14:tracePt t="124174" x="4938713" y="2855913"/>
          <p14:tracePt t="124181" x="4919663" y="2855913"/>
          <p14:tracePt t="124188" x="4900613" y="2855913"/>
          <p14:tracePt t="124194" x="4868863" y="2855913"/>
          <p14:tracePt t="124203" x="4830763" y="2862263"/>
          <p14:tracePt t="124208" x="4784725" y="2874963"/>
          <p14:tracePt t="124215" x="4727575" y="2906713"/>
          <p14:tracePt t="124222" x="4689475" y="2932113"/>
          <p14:tracePt t="124229" x="4651375" y="2970213"/>
          <p14:tracePt t="124236" x="4632325" y="2995613"/>
          <p14:tracePt t="124242" x="4600575" y="3033713"/>
          <p14:tracePt t="124248" x="4581525" y="3071813"/>
          <p14:tracePt t="124256" x="4562475" y="3097213"/>
          <p14:tracePt t="124263" x="4543425" y="3148013"/>
          <p14:tracePt t="124270" x="4530725" y="3179763"/>
          <p14:tracePt t="124276" x="4511675" y="3232150"/>
          <p14:tracePt t="124283" x="4498975" y="3282950"/>
          <p14:tracePt t="124289" x="4479925" y="3340100"/>
          <p14:tracePt t="124296" x="4467225" y="3409950"/>
          <p14:tracePt t="124303" x="4454525" y="3473450"/>
          <p14:tracePt t="124310" x="4448175" y="3524250"/>
          <p14:tracePt t="124319" x="4448175" y="3581400"/>
          <p14:tracePt t="124324" x="4448175" y="3652838"/>
          <p14:tracePt t="124330" x="4441825" y="3722688"/>
          <p14:tracePt t="124338" x="4441825" y="3786188"/>
          <p14:tracePt t="124344" x="4429125" y="3868738"/>
          <p14:tracePt t="124354" x="4422775" y="3913188"/>
          <p14:tracePt t="124358" x="4422775" y="3957638"/>
          <p14:tracePt t="124365" x="4422775" y="4027488"/>
          <p14:tracePt t="124371" x="4422775" y="4086225"/>
          <p14:tracePt t="124378" x="4422775" y="4130675"/>
          <p14:tracePt t="124386" x="4422775" y="4175125"/>
          <p14:tracePt t="124391" x="4422775" y="4213225"/>
          <p14:tracePt t="124398" x="4435475" y="4283075"/>
          <p14:tracePt t="124405" x="4441825" y="4333875"/>
          <p14:tracePt t="124412" x="4454525" y="4391025"/>
          <p14:tracePt t="124421" x="4467225" y="4454525"/>
          <p14:tracePt t="124426" x="4479925" y="4498975"/>
          <p14:tracePt t="124433" x="4492625" y="4551363"/>
          <p14:tracePt t="124439" x="4511675" y="4595813"/>
          <p14:tracePt t="124446" x="4524375" y="4640263"/>
          <p14:tracePt t="124454" x="4549775" y="4678363"/>
          <p14:tracePt t="124459" x="4568825" y="4703763"/>
          <p14:tracePt t="124467" x="4581525" y="4729163"/>
          <p14:tracePt t="124473" x="4594225" y="4748213"/>
          <p14:tracePt t="124480" x="4613275" y="4767263"/>
          <p14:tracePt t="124488" x="4632325" y="4779963"/>
          <p14:tracePt t="124494" x="4638675" y="4792663"/>
          <p14:tracePt t="124502" x="4664075" y="4799013"/>
          <p14:tracePt t="124507" x="4676775" y="4805363"/>
          <p14:tracePt t="124515" x="4702175" y="4805363"/>
          <p14:tracePt t="124521" x="4714875" y="4805363"/>
          <p14:tracePt t="124528" x="4752975" y="4805363"/>
          <p14:tracePt t="124536" x="4778375" y="4792663"/>
          <p14:tracePt t="124541" x="4805363" y="4779963"/>
          <p14:tracePt t="124548" x="4862513" y="4741863"/>
          <p14:tracePt t="124555" x="4913313" y="4691063"/>
          <p14:tracePt t="124561" x="4964113" y="4633913"/>
          <p14:tracePt t="124570" x="5014913" y="4570413"/>
          <p14:tracePt t="124575" x="5072063" y="4492625"/>
          <p14:tracePt t="124582" x="5129213" y="4391025"/>
          <p14:tracePt t="124589" x="5180013" y="4321175"/>
          <p14:tracePt t="124596" x="5205413" y="4238625"/>
          <p14:tracePt t="124603" x="5243513" y="4156075"/>
          <p14:tracePt t="124609" x="5276850" y="4079875"/>
          <p14:tracePt t="124615" x="5302250" y="3983038"/>
          <p14:tracePt t="124622" x="5321300" y="3875088"/>
          <p14:tracePt t="124629" x="5340350" y="3767138"/>
          <p14:tracePt t="124637" x="5346700" y="3697288"/>
          <p14:tracePt t="124643" x="5359400" y="3587750"/>
          <p14:tracePt t="124650" x="5359400" y="3505200"/>
          <p14:tracePt t="124657" x="5359400" y="3429000"/>
          <p14:tracePt t="124664" x="5365750" y="3352800"/>
          <p14:tracePt t="124671" x="5365750" y="3302000"/>
          <p14:tracePt t="124678" x="5365750" y="3238500"/>
          <p14:tracePt t="124686" x="5365750" y="3160713"/>
          <p14:tracePt t="124691" x="5365750" y="3103563"/>
          <p14:tracePt t="124698" x="5365750" y="3040063"/>
          <p14:tracePt t="124704" x="5365750" y="2976563"/>
          <p14:tracePt t="124711" x="5365750" y="2913063"/>
          <p14:tracePt t="124720" x="5365750" y="2843213"/>
          <p14:tracePt t="124725" x="5353050" y="2771775"/>
          <p14:tracePt t="124732" x="5346700" y="2720975"/>
          <p14:tracePt t="124738" x="5334000" y="2663825"/>
          <p14:tracePt t="124745" x="5327650" y="2613025"/>
          <p14:tracePt t="124753" x="5308600" y="2581275"/>
          <p14:tracePt t="124759" x="5295900" y="2549525"/>
          <p14:tracePt t="124766" x="5283200" y="2530475"/>
          <p14:tracePt t="124773" x="5276850" y="2505075"/>
          <p14:tracePt t="124779" x="5256213" y="2486025"/>
          <p14:tracePt t="124788" x="5249863" y="2473325"/>
          <p14:tracePt t="124793" x="5218113" y="2447925"/>
          <p14:tracePt t="124800" x="5192713" y="2435225"/>
          <p14:tracePt t="124807" x="5154613" y="2416175"/>
          <p14:tracePt t="124814" x="5122863" y="2397125"/>
          <p14:tracePt t="124820" x="5084763" y="2384425"/>
          <p14:tracePt t="124827" x="5059363" y="2378075"/>
          <p14:tracePt t="124834" x="5040313" y="2378075"/>
          <p14:tracePt t="124840" x="5021263" y="2378075"/>
          <p14:tracePt t="124848" x="4995863" y="2378075"/>
          <p14:tracePt t="124854" x="4976813" y="2378075"/>
          <p14:tracePt t="124861" x="4951413" y="2390775"/>
          <p14:tracePt t="124870" x="4919663" y="2403475"/>
          <p14:tracePt t="124875" x="4881563" y="2435225"/>
          <p14:tracePt t="124881" x="4830763" y="2466975"/>
          <p14:tracePt t="124888" x="4784725" y="2511425"/>
          <p14:tracePt t="124895" x="4733925" y="2568575"/>
          <p14:tracePt t="124903" x="4689475" y="2625725"/>
          <p14:tracePt t="124908" x="4657725" y="2682875"/>
          <p14:tracePt t="124916" x="4632325" y="2727325"/>
          <p14:tracePt t="124936" x="4600575" y="2906713"/>
          <p14:tracePt t="124942" x="4594225" y="2951163"/>
          <p14:tracePt t="124950" x="4594225" y="3001963"/>
          <p14:tracePt t="124956" x="4587875" y="3071813"/>
          <p14:tracePt t="124963" x="4587875" y="3116263"/>
          <p14:tracePt t="124971" x="4587875" y="3167063"/>
          <p14:tracePt t="124976" x="4600575" y="3225800"/>
          <p14:tracePt t="124983" x="4619625" y="3270250"/>
          <p14:tracePt t="124990" x="4632325" y="3314700"/>
          <p14:tracePt t="124997" x="4645025" y="3359150"/>
          <p14:tracePt t="125004" x="4664075" y="3409950"/>
          <p14:tracePt t="125010" x="4676775" y="3435350"/>
          <p14:tracePt t="125019" x="4689475" y="3460750"/>
          <p14:tracePt t="125025" x="4695825" y="3486150"/>
          <p14:tracePt t="125031" x="4708525" y="3498850"/>
          <p14:tracePt t="125037" x="4714875" y="3517900"/>
          <p14:tracePt t="125045" x="4721225" y="3530600"/>
          <p14:tracePt t="125052" x="4727575" y="3543300"/>
          <p14:tracePt t="125059" x="4727575" y="3549650"/>
          <p14:tracePt t="125065" x="4727575" y="3556000"/>
          <p14:tracePt t="125071" x="4733925" y="3562350"/>
          <p14:tracePt t="125099" x="4733925" y="3568700"/>
          <p14:tracePt t="125106" x="4740275" y="3568700"/>
          <p14:tracePt t="126343" x="4740275" y="3581400"/>
          <p14:tracePt t="126350" x="4746625" y="3613150"/>
          <p14:tracePt t="126357" x="4746625" y="3646488"/>
          <p14:tracePt t="126363" x="4752975" y="3671888"/>
          <p14:tracePt t="126371" x="4759325" y="3697288"/>
          <p14:tracePt t="126377" x="4772025" y="3741738"/>
          <p14:tracePt t="126386" x="4778375" y="3779838"/>
          <p14:tracePt t="126391" x="4797425" y="3811588"/>
          <p14:tracePt t="126398" x="4811713" y="3856038"/>
          <p14:tracePt t="126404" x="4818063" y="3881438"/>
          <p14:tracePt t="126411" x="4830763" y="3938588"/>
          <p14:tracePt t="126419" x="4849813" y="3983038"/>
          <p14:tracePt t="126425" x="4856163" y="4021138"/>
          <p14:tracePt t="126432" x="4862513" y="4073525"/>
          <p14:tracePt t="126438" x="4868863" y="4111625"/>
          <p14:tracePt t="126445" x="4875213" y="4143375"/>
          <p14:tracePt t="126453" x="4881563" y="4168775"/>
          <p14:tracePt t="126459" x="4887913" y="4194175"/>
          <p14:tracePt t="126466" x="4894263" y="4213225"/>
          <p14:tracePt t="126473" x="4894263" y="4225925"/>
          <p14:tracePt t="126479" x="4900613" y="4238625"/>
          <p14:tracePt t="126488" x="4906963" y="4251325"/>
          <p14:tracePt t="126500" x="4913313" y="4257675"/>
          <p14:tracePt t="126513" x="4913313" y="4264025"/>
          <p14:tracePt t="126554" x="4913313" y="4270375"/>
          <p14:tracePt t="126561" x="4913313" y="4276725"/>
          <p14:tracePt t="126602" x="4919663" y="4276725"/>
          <p14:tracePt t="128486" x="4919663" y="4225925"/>
          <p14:tracePt t="128493" x="4919663" y="4149725"/>
          <p14:tracePt t="128499" x="4919663" y="4098925"/>
          <p14:tracePt t="128506" x="4919663" y="4040188"/>
          <p14:tracePt t="128513" x="4919663" y="3976688"/>
          <p14:tracePt t="128520" x="4919663" y="3925888"/>
          <p14:tracePt t="128527" x="4919663" y="3868738"/>
          <p14:tracePt t="128536" x="4919663" y="3805238"/>
          <p14:tracePt t="128540" x="4919663" y="3735388"/>
          <p14:tracePt t="128547" x="4919663" y="3671888"/>
          <p14:tracePt t="128554" x="4919663" y="3594100"/>
          <p14:tracePt t="128561" x="4919663" y="3479800"/>
          <p14:tracePt t="128569" x="4926013" y="3371850"/>
          <p14:tracePt t="128574" x="4938713" y="3289300"/>
          <p14:tracePt t="128580" x="4938713" y="3225800"/>
          <p14:tracePt t="128588" x="4945063" y="3167063"/>
          <p14:tracePt t="128595" x="4945063" y="3103563"/>
          <p14:tracePt t="128602" x="4951413" y="3071813"/>
          <p14:tracePt t="128608" x="4951413" y="3014663"/>
          <p14:tracePt t="128615" x="4957763" y="2982913"/>
          <p14:tracePt t="128621" x="4964113" y="2944813"/>
          <p14:tracePt t="128629" x="4970463" y="2900363"/>
          <p14:tracePt t="128637" x="4970463" y="2881313"/>
          <p14:tracePt t="128642" x="4970463" y="2868613"/>
          <p14:tracePt t="128649" x="4970463" y="2855913"/>
          <p14:tracePt t="128662" x="4970463" y="2849563"/>
          <p14:tracePt t="128676" x="4970463" y="2843213"/>
          <p14:tracePt t="128744" x="4970463" y="2849563"/>
          <p14:tracePt t="128758" x="4970463" y="2855913"/>
          <p14:tracePt t="128765" x="4970463" y="2868613"/>
          <p14:tracePt t="128771" x="4970463" y="2887663"/>
          <p14:tracePt t="128778" x="4951413" y="2913063"/>
          <p14:tracePt t="128786" x="4932363" y="2957513"/>
          <p14:tracePt t="128792" x="4900613" y="3033713"/>
          <p14:tracePt t="128799" x="4862513" y="3128963"/>
          <p14:tracePt t="128805" x="4830763" y="3219450"/>
          <p14:tracePt t="128811" x="4805363" y="3308350"/>
          <p14:tracePt t="128821" x="4765675" y="3416300"/>
          <p14:tracePt t="128825" x="4746625" y="3511550"/>
          <p14:tracePt t="128833" x="4727575" y="3619500"/>
          <p14:tracePt t="128839" x="4721225" y="3729038"/>
          <p14:tracePt t="128846" x="4714875" y="3830638"/>
          <p14:tracePt t="128853" x="4702175" y="3938588"/>
          <p14:tracePt t="128859" x="4695825" y="4052888"/>
          <p14:tracePt t="128869" x="4695825" y="4149725"/>
          <p14:tracePt t="128873" x="4695825" y="4225925"/>
          <p14:tracePt t="128880" x="4695825" y="4302125"/>
          <p14:tracePt t="128887" x="4695825" y="4340225"/>
          <p14:tracePt t="128894" x="4695825" y="4397375"/>
          <p14:tracePt t="128900" x="4695825" y="4441825"/>
          <p14:tracePt t="128907" x="4702175" y="4454525"/>
          <p14:tracePt t="128915" x="4702175" y="4486275"/>
          <p14:tracePt t="128921" x="4702175" y="4513263"/>
          <p14:tracePt t="128928" x="4702175" y="4538663"/>
          <p14:tracePt t="128936" x="4702175" y="4557713"/>
          <p14:tracePt t="128941" x="4702175" y="4570413"/>
          <p14:tracePt t="128948" x="4695825" y="4583113"/>
          <p14:tracePt t="128954" x="4695825" y="4595813"/>
          <p14:tracePt t="128969" x="4695825" y="4602163"/>
          <p14:tracePt t="128982" x="4695825" y="4608513"/>
          <p14:tracePt t="129030" x="4689475" y="4608513"/>
          <p14:tracePt t="129043" x="4689475" y="4602163"/>
          <p14:tracePt t="129091" x="4695825" y="4602163"/>
          <p14:tracePt t="135627" x="4708525" y="4608513"/>
          <p14:tracePt t="135633" x="4733925" y="4627563"/>
          <p14:tracePt t="135639" x="4765675" y="4640263"/>
          <p14:tracePt t="135647" x="4797425" y="4665663"/>
          <p14:tracePt t="135653" x="4830763" y="4684713"/>
          <p14:tracePt t="135660" x="4881563" y="4710113"/>
          <p14:tracePt t="135668" x="4926013" y="4735513"/>
          <p14:tracePt t="135673" x="4976813" y="4754563"/>
          <p14:tracePt t="135680" x="5040313" y="4779963"/>
          <p14:tracePt t="135687" x="5141913" y="4824413"/>
          <p14:tracePt t="135694" x="5224463" y="4862513"/>
          <p14:tracePt t="135701" x="5314950" y="4887913"/>
          <p14:tracePt t="135707" x="5403850" y="4919663"/>
          <p14:tracePt t="135715" x="5511800" y="4959350"/>
          <p14:tracePt t="135721" x="5638800" y="4991100"/>
          <p14:tracePt t="135728" x="5729288" y="5003800"/>
          <p14:tracePt t="135735" x="5830888" y="5022850"/>
          <p14:tracePt t="135741" x="5932488" y="5041900"/>
          <p14:tracePt t="135749" x="6034088" y="5060950"/>
          <p14:tracePt t="135755" x="6142038" y="5080000"/>
          <p14:tracePt t="135761" x="6257925" y="5080000"/>
          <p14:tracePt t="135769" x="6365875" y="5073650"/>
          <p14:tracePt t="135775" x="6473825" y="5067300"/>
          <p14:tracePt t="135782" x="6569075" y="5041900"/>
          <p14:tracePt t="135789" x="6691313" y="5003800"/>
          <p14:tracePt t="135797" x="6811963" y="4953000"/>
          <p14:tracePt t="135803" x="6932613" y="4887913"/>
          <p14:tracePt t="135810" x="7072313" y="4824413"/>
          <p14:tracePt t="135818" x="7239000" y="4741863"/>
          <p14:tracePt t="135824" x="7385050" y="4665663"/>
          <p14:tracePt t="135830" x="7602538" y="4532313"/>
          <p14:tracePt t="135836" x="7786688" y="4429125"/>
          <p14:tracePt t="135844" x="7920038" y="4391025"/>
          <p14:tracePt t="135851" x="8061325" y="4321175"/>
          <p14:tracePt t="135858" x="8220075" y="4270375"/>
          <p14:tracePt t="135865" x="8296275" y="4232275"/>
          <p14:tracePt t="135871" x="8385175" y="4206875"/>
          <p14:tracePt t="135878" x="8469313" y="4187825"/>
          <p14:tracePt t="135886" x="8545513" y="4181475"/>
          <p14:tracePt t="135892" x="8634413" y="4175125"/>
          <p14:tracePt t="136210" x="8666163" y="3989388"/>
          <p14:tracePt t="136218" x="8704263" y="3836988"/>
          <p14:tracePt t="136225" x="8755063" y="3665538"/>
          <p14:tracePt t="136231" x="8812213" y="3505200"/>
          <p14:tracePt t="136237" x="8850313" y="3352800"/>
          <p14:tracePt t="136245" x="8913813" y="3173413"/>
          <p14:tracePt t="136253" x="8966200" y="3040063"/>
          <p14:tracePt t="136259" x="9017000" y="2900363"/>
          <p14:tracePt t="136265" x="9067800" y="2708275"/>
          <p14:tracePt t="136272" x="9124950" y="2530475"/>
          <p14:tracePt t="139367" x="8366125" y="414338"/>
          <p14:tracePt t="139372" x="9010650" y="623888"/>
        </p14:tracePtLst>
      </p14:laserTraceLst>
    </p:ext>
  </p:extLs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11700" y="220200"/>
            <a:ext cx="8520600" cy="692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Fat Content of Consumable Foods</a:t>
            </a:r>
            <a:endParaRPr/>
          </a:p>
        </p:txBody>
      </p:sp>
      <p:pic>
        <p:nvPicPr>
          <p:cNvPr id="90" name="Google Shape;90;p17"/>
          <p:cNvPicPr preferRelativeResize="0"/>
          <p:nvPr/>
        </p:nvPicPr>
        <p:blipFill>
          <a:blip r:embed="rId3">
            <a:alphaModFix/>
          </a:blip>
          <a:stretch>
            <a:fillRect/>
          </a:stretch>
        </p:blipFill>
        <p:spPr>
          <a:xfrm>
            <a:off x="94488" y="1669025"/>
            <a:ext cx="4389121" cy="3054096"/>
          </a:xfrm>
          <a:prstGeom prst="rect">
            <a:avLst/>
          </a:prstGeom>
          <a:noFill/>
          <a:ln>
            <a:noFill/>
          </a:ln>
        </p:spPr>
      </p:pic>
      <p:pic>
        <p:nvPicPr>
          <p:cNvPr id="91" name="Google Shape;91;p17"/>
          <p:cNvPicPr preferRelativeResize="0"/>
          <p:nvPr/>
        </p:nvPicPr>
        <p:blipFill>
          <a:blip r:embed="rId4">
            <a:alphaModFix/>
          </a:blip>
          <a:stretch>
            <a:fillRect/>
          </a:stretch>
        </p:blipFill>
        <p:spPr>
          <a:xfrm>
            <a:off x="4646033" y="1669025"/>
            <a:ext cx="4389120" cy="305409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91412"/>
    </mc:Choice>
    <mc:Fallback xmlns="">
      <p:transition spd="slow" advTm="91412"/>
    </mc:Fallback>
  </mc:AlternateContent>
  <p:extLst>
    <p:ext uri="{3A86A75C-4F4B-4683-9AE1-C65F6400EC91}">
      <p14:laserTraceLst xmlns:p14="http://schemas.microsoft.com/office/powerpoint/2010/main">
        <p14:tracePtLst>
          <p14:tracePt t="27966" x="6350" y="1676400"/>
          <p14:tracePt t="27973" x="12700" y="1689100"/>
          <p14:tracePt t="27981" x="12700" y="1701800"/>
          <p14:tracePt t="27986" x="25400" y="1714500"/>
          <p14:tracePt t="27993" x="31750" y="1727200"/>
          <p14:tracePt t="28314" x="31750" y="1733550"/>
          <p14:tracePt t="28320" x="31750" y="1778000"/>
          <p14:tracePt t="28327" x="31750" y="1797050"/>
          <p14:tracePt t="28334" x="31750" y="1841500"/>
          <p14:tracePt t="28340" x="38100" y="1905000"/>
          <p14:tracePt t="28348" x="50800" y="1957388"/>
          <p14:tracePt t="28354" x="63500" y="2014538"/>
          <p14:tracePt t="28361" x="82550" y="2090738"/>
          <p14:tracePt t="28367" x="95250" y="2147888"/>
          <p14:tracePt t="28374" x="114300" y="2205038"/>
          <p14:tracePt t="28382" x="120650" y="2249488"/>
          <p14:tracePt t="28388" x="139700" y="2274888"/>
          <p14:tracePt t="28395" x="139700" y="2300288"/>
          <p14:tracePt t="28401" x="152400" y="2325688"/>
          <p14:tracePt t="28408" x="165100" y="2351088"/>
          <p14:tracePt t="28416" x="171450" y="2378075"/>
          <p14:tracePt t="28422" x="177800" y="2409825"/>
          <p14:tracePt t="28431" x="184150" y="2447925"/>
          <p14:tracePt t="28436" x="190500" y="2473325"/>
          <p14:tracePt t="28442" x="190500" y="2505075"/>
          <p14:tracePt t="28449" x="196850" y="2536825"/>
          <p14:tracePt t="28456" x="209550" y="2574925"/>
          <p14:tracePt t="28464" x="209550" y="2613025"/>
          <p14:tracePt t="28470" x="215900" y="2651125"/>
          <p14:tracePt t="28476" x="215900" y="2701925"/>
          <p14:tracePt t="28482" x="222250" y="2765425"/>
          <p14:tracePt t="28489" x="222250" y="2824163"/>
          <p14:tracePt t="28498" x="222250" y="2874963"/>
          <p14:tracePt t="28503" x="222250" y="2938463"/>
          <p14:tracePt t="28510" x="222250" y="3001963"/>
          <p14:tracePt t="28516" x="222250" y="3065463"/>
          <p14:tracePt t="28524" x="222250" y="3109913"/>
          <p14:tracePt t="28531" x="222250" y="3154363"/>
          <p14:tracePt t="28537" x="222250" y="3205163"/>
          <p14:tracePt t="28544" x="222250" y="3276600"/>
          <p14:tracePt t="28551" x="230188" y="3340100"/>
          <p14:tracePt t="28558" x="236538" y="3416300"/>
          <p14:tracePt t="28566" x="236538" y="3479800"/>
          <p14:tracePt t="28571" x="249238" y="3524250"/>
          <p14:tracePt t="28578" x="255588" y="3556000"/>
          <p14:tracePt t="28585" x="268288" y="3613150"/>
          <p14:tracePt t="28592" x="274638" y="3638550"/>
          <p14:tracePt t="28599" x="300038" y="3678238"/>
          <p14:tracePt t="28606" x="312738" y="3709988"/>
          <p14:tracePt t="28614" x="325438" y="3748088"/>
          <p14:tracePt t="28619" x="344488" y="3773488"/>
          <p14:tracePt t="28626" x="363538" y="3792538"/>
          <p14:tracePt t="28633" x="388938" y="3830638"/>
          <p14:tracePt t="28639" x="407988" y="3843338"/>
          <p14:tracePt t="28648" x="433388" y="3875088"/>
          <p14:tracePt t="28653" x="458788" y="3900488"/>
          <p14:tracePt t="28660" x="490538" y="3919538"/>
          <p14:tracePt t="28667" x="515938" y="3938588"/>
          <p14:tracePt t="28673" x="534988" y="3957638"/>
          <p14:tracePt t="28681" x="554038" y="3970338"/>
          <p14:tracePt t="28687" x="573088" y="3989388"/>
          <p14:tracePt t="28694" x="592138" y="4008438"/>
          <p14:tracePt t="28700" x="604838" y="4027488"/>
          <p14:tracePt t="28707" x="623888" y="4040188"/>
          <p14:tracePt t="28715" x="636588" y="4052888"/>
          <p14:tracePt t="28721" x="642938" y="4065588"/>
          <p14:tracePt t="28728" x="655638" y="4086225"/>
          <p14:tracePt t="28735" x="661988" y="4092575"/>
          <p14:tracePt t="28742" x="668338" y="4105275"/>
          <p14:tracePt t="28749" x="674688" y="4111625"/>
          <p14:tracePt t="28755" x="688975" y="4124325"/>
          <p14:tracePt t="28762" x="701675" y="4143375"/>
          <p14:tracePt t="28769" x="720725" y="4156075"/>
          <p14:tracePt t="28775" x="727075" y="4175125"/>
          <p14:tracePt t="28784" x="739775" y="4187825"/>
          <p14:tracePt t="28789" x="746125" y="4194175"/>
          <p14:tracePt t="28797" x="758825" y="4206875"/>
          <p14:tracePt t="28803" x="771525" y="4225925"/>
          <p14:tracePt t="28809" x="771525" y="4232275"/>
          <p14:tracePt t="28816" x="784225" y="4232275"/>
          <p14:tracePt t="28823" x="796925" y="4244975"/>
          <p14:tracePt t="28831" x="803275" y="4251325"/>
          <p14:tracePt t="28836" x="815975" y="4264025"/>
          <p14:tracePt t="28843" x="828675" y="4270375"/>
          <p14:tracePt t="28850" x="854075" y="4283075"/>
          <p14:tracePt t="28857" x="873125" y="4289425"/>
          <p14:tracePt t="28864" x="879475" y="4289425"/>
          <p14:tracePt t="28870" x="904875" y="4295775"/>
          <p14:tracePt t="28878" x="930275" y="4308475"/>
          <p14:tracePt t="28884" x="955675" y="4327525"/>
          <p14:tracePt t="28892" x="974725" y="4327525"/>
          <p14:tracePt t="28899" x="1000125" y="4333875"/>
          <p14:tracePt t="28904" x="1019175" y="4346575"/>
          <p14:tracePt t="28911" x="1038225" y="4352925"/>
          <p14:tracePt t="28919" x="1063625" y="4365625"/>
          <p14:tracePt t="28926" x="1076325" y="4365625"/>
          <p14:tracePt t="28932" x="1095375" y="4371975"/>
          <p14:tracePt t="28939" x="1114425" y="4384675"/>
          <p14:tracePt t="28947" x="1133475" y="4391025"/>
          <p14:tracePt t="28953" x="1154113" y="4397375"/>
          <p14:tracePt t="28959" x="1179513" y="4410075"/>
          <p14:tracePt t="28966" x="1198563" y="4410075"/>
          <p14:tracePt t="28973" x="1217613" y="4416425"/>
          <p14:tracePt t="28981" x="1236663" y="4422775"/>
          <p14:tracePt t="28986" x="1255713" y="4429125"/>
          <p14:tracePt t="28993" x="1274763" y="4429125"/>
          <p14:tracePt t="29000" x="1293813" y="4429125"/>
          <p14:tracePt t="29007" x="1319213" y="4429125"/>
          <p14:tracePt t="29014" x="1331913" y="4429125"/>
          <p14:tracePt t="29020" x="1357313" y="4429125"/>
          <p14:tracePt t="29027" x="1382713" y="4429125"/>
          <p14:tracePt t="29034" x="1408113" y="4422775"/>
          <p14:tracePt t="29040" x="1420813" y="4416425"/>
          <p14:tracePt t="29049" x="1446213" y="4416425"/>
          <p14:tracePt t="29054" x="1471613" y="4403725"/>
          <p14:tracePt t="29061" x="1497013" y="4391025"/>
          <p14:tracePt t="29068" x="1522413" y="4384675"/>
          <p14:tracePt t="29074" x="1541463" y="4371975"/>
          <p14:tracePt t="29082" x="1566863" y="4359275"/>
          <p14:tracePt t="29088" x="1585913" y="4346575"/>
          <p14:tracePt t="29097" x="1598613" y="4333875"/>
          <p14:tracePt t="29102" x="1625600" y="4321175"/>
          <p14:tracePt t="29109" x="1638300" y="4308475"/>
          <p14:tracePt t="29116" x="1657350" y="4302125"/>
          <p14:tracePt t="29123" x="1676400" y="4289425"/>
          <p14:tracePt t="29131" x="1695450" y="4270375"/>
          <p14:tracePt t="29136" x="1714500" y="4257675"/>
          <p14:tracePt t="29143" x="1720850" y="4244975"/>
          <p14:tracePt t="29149" x="1739900" y="4232275"/>
          <p14:tracePt t="29156" x="1758950" y="4219575"/>
          <p14:tracePt t="29164" x="1778000" y="4194175"/>
          <p14:tracePt t="29170" x="1797050" y="4181475"/>
          <p14:tracePt t="29176" x="1809750" y="4175125"/>
          <p14:tracePt t="29183" x="1822450" y="4156075"/>
          <p14:tracePt t="29190" x="1835150" y="4143375"/>
          <p14:tracePt t="29199" x="1854200" y="4124325"/>
          <p14:tracePt t="29204" x="1860550" y="4117975"/>
          <p14:tracePt t="29215" x="1866900" y="4111625"/>
          <p14:tracePt t="29217" x="1879600" y="4098925"/>
          <p14:tracePt t="29224" x="1885950" y="4086225"/>
          <p14:tracePt t="29231" x="1898650" y="4079875"/>
          <p14:tracePt t="29238" x="1905000" y="4059238"/>
          <p14:tracePt t="29244" x="1917700" y="4046538"/>
          <p14:tracePt t="29251" x="1917700" y="4027488"/>
          <p14:tracePt t="29258" x="1930400" y="4002088"/>
          <p14:tracePt t="29266" x="1943100" y="3989388"/>
          <p14:tracePt t="29271" x="1949450" y="3951288"/>
          <p14:tracePt t="29279" x="1968500" y="3919538"/>
          <p14:tracePt t="29286" x="1974850" y="3894138"/>
          <p14:tracePt t="29292" x="1987550" y="3856038"/>
          <p14:tracePt t="29299" x="1993900" y="3830638"/>
          <p14:tracePt t="29306" x="2006600" y="3805238"/>
          <p14:tracePt t="29314" x="2006600" y="3779838"/>
          <p14:tracePt t="29319" x="2012950" y="3748088"/>
          <p14:tracePt t="29326" x="2025650" y="3716338"/>
          <p14:tracePt t="29333" x="2025650" y="3684588"/>
          <p14:tracePt t="29340" x="2032000" y="3665538"/>
          <p14:tracePt t="29348" x="2032000" y="3632200"/>
          <p14:tracePt t="29354" x="2038350" y="3594100"/>
          <p14:tracePt t="29361" x="2038350" y="3562350"/>
          <p14:tracePt t="29367" x="2038350" y="3536950"/>
          <p14:tracePt t="29374" x="2044700" y="3505200"/>
          <p14:tracePt t="29381" x="2044700" y="3473450"/>
          <p14:tracePt t="29387" x="2051050" y="3429000"/>
          <p14:tracePt t="29394" x="2051050" y="3384550"/>
          <p14:tracePt t="29401" x="2058988" y="3352800"/>
          <p14:tracePt t="29408" x="2058988" y="3321050"/>
          <p14:tracePt t="29416" x="2058988" y="3295650"/>
          <p14:tracePt t="29421" x="2058988" y="3263900"/>
          <p14:tracePt t="29430" x="2058988" y="3232150"/>
          <p14:tracePt t="29436" x="2044700" y="3192463"/>
          <p14:tracePt t="29442" x="2038350" y="3160713"/>
          <p14:tracePt t="29449" x="2032000" y="3090863"/>
          <p14:tracePt t="29455" x="2025650" y="3021013"/>
          <p14:tracePt t="29462" x="2012950" y="2951163"/>
          <p14:tracePt t="29468" x="2006600" y="2881313"/>
          <p14:tracePt t="29476" x="2000250" y="2824163"/>
          <p14:tracePt t="29483" x="1981200" y="2765425"/>
          <p14:tracePt t="29489" x="1968500" y="2689225"/>
          <p14:tracePt t="29497" x="1955800" y="2638425"/>
          <p14:tracePt t="29503" x="1930400" y="2568575"/>
          <p14:tracePt t="29510" x="1917700" y="2492375"/>
          <p14:tracePt t="29517" x="1892300" y="2428875"/>
          <p14:tracePt t="29523" x="1854200" y="2344738"/>
          <p14:tracePt t="29531" x="1828800" y="2281238"/>
          <p14:tracePt t="29537" x="1809750" y="2224088"/>
          <p14:tracePt t="29544" x="1784350" y="2160588"/>
          <p14:tracePt t="29550" x="1765300" y="2122488"/>
          <p14:tracePt t="29557" x="1746250" y="2071688"/>
          <p14:tracePt t="29564" x="1720850" y="2039938"/>
          <p14:tracePt t="29571" x="1714500" y="2020888"/>
          <p14:tracePt t="29578" x="1695450" y="1995488"/>
          <p14:tracePt t="29585" x="1682750" y="1970088"/>
          <p14:tracePt t="29591" x="1663700" y="1938338"/>
          <p14:tracePt t="29599" x="1644650" y="1911350"/>
          <p14:tracePt t="29605" x="1625600" y="1892300"/>
          <p14:tracePt t="29612" x="1592263" y="1866900"/>
          <p14:tracePt t="29619" x="1573213" y="1847850"/>
          <p14:tracePt t="29625" x="1547813" y="1816100"/>
          <p14:tracePt t="29633" x="1528763" y="1797050"/>
          <p14:tracePt t="29639" x="1509713" y="1784350"/>
          <p14:tracePt t="29647" x="1484313" y="1771650"/>
          <p14:tracePt t="29653" x="1465263" y="1765300"/>
          <p14:tracePt t="29660" x="1439863" y="1752600"/>
          <p14:tracePt t="29667" x="1427163" y="1746250"/>
          <p14:tracePt t="29673" x="1401763" y="1739900"/>
          <p14:tracePt t="29681" x="1370013" y="1739900"/>
          <p14:tracePt t="29687" x="1331913" y="1733550"/>
          <p14:tracePt t="29693" x="1306513" y="1733550"/>
          <p14:tracePt t="29700" x="1287463" y="1733550"/>
          <p14:tracePt t="29707" x="1262063" y="1733550"/>
          <p14:tracePt t="29715" x="1236663" y="1733550"/>
          <p14:tracePt t="29721" x="1204913" y="1733550"/>
          <p14:tracePt t="29727" x="1173163" y="1739900"/>
          <p14:tracePt t="29734" x="1133475" y="1746250"/>
          <p14:tracePt t="29743" x="1095375" y="1778000"/>
          <p14:tracePt t="29748" x="1038225" y="1809750"/>
          <p14:tracePt t="29754" x="1000125" y="1828800"/>
          <p14:tracePt t="29761" x="955675" y="1873250"/>
          <p14:tracePt t="29768" x="885825" y="1911350"/>
          <p14:tracePt t="29775" x="847725" y="1951038"/>
          <p14:tracePt t="29782" x="815975" y="1982788"/>
          <p14:tracePt t="29790" x="790575" y="2001838"/>
          <p14:tracePt t="29797" x="765175" y="2039938"/>
          <p14:tracePt t="29802" x="746125" y="2058988"/>
          <p14:tracePt t="29809" x="727075" y="2097088"/>
          <p14:tracePt t="29816" x="701675" y="2141538"/>
          <p14:tracePt t="29822" x="681038" y="2179638"/>
          <p14:tracePt t="29831" x="655638" y="2217738"/>
          <p14:tracePt t="29836" x="630238" y="2274888"/>
          <p14:tracePt t="29843" x="617538" y="2319338"/>
          <p14:tracePt t="29850" x="604838" y="2344738"/>
          <p14:tracePt t="29857" x="598488" y="2371725"/>
          <p14:tracePt t="29866" x="579438" y="2397125"/>
          <p14:tracePt t="29871" x="573088" y="2422525"/>
          <p14:tracePt t="29878" x="554038" y="2460625"/>
          <p14:tracePt t="29883" x="541338" y="2486025"/>
          <p14:tracePt t="29891" x="528638" y="2530475"/>
          <p14:tracePt t="29899" x="522288" y="2568575"/>
          <p14:tracePt t="29904" x="509588" y="2613025"/>
          <p14:tracePt t="29911" x="496888" y="2644775"/>
          <p14:tracePt t="29918" x="490538" y="2682875"/>
          <p14:tracePt t="29924" x="484188" y="2714625"/>
          <p14:tracePt t="29933" x="477838" y="2746375"/>
          <p14:tracePt t="29939" x="471488" y="2784475"/>
          <p14:tracePt t="29948" x="471488" y="2805113"/>
          <p14:tracePt t="29952" x="465138" y="2836863"/>
          <p14:tracePt t="29960" x="465138" y="2868613"/>
          <p14:tracePt t="29966" x="465138" y="2894013"/>
          <p14:tracePt t="29972" x="465138" y="2913063"/>
          <p14:tracePt t="29981" x="465138" y="2957513"/>
          <p14:tracePt t="29986" x="465138" y="2976563"/>
          <p14:tracePt t="29993" x="465138" y="3001963"/>
          <p14:tracePt t="30000" x="471488" y="3040063"/>
          <p14:tracePt t="30006" x="471488" y="3078163"/>
          <p14:tracePt t="30015" x="471488" y="3097213"/>
          <p14:tracePt t="30020" x="477838" y="3128963"/>
          <p14:tracePt t="30026" x="477838" y="3148013"/>
          <p14:tracePt t="30034" x="484188" y="3179763"/>
          <p14:tracePt t="30040" x="484188" y="3211513"/>
          <p14:tracePt t="30049" x="490538" y="3257550"/>
          <p14:tracePt t="30064" x="496888" y="3333750"/>
          <p14:tracePt t="30067" x="496888" y="3397250"/>
          <p14:tracePt t="30074" x="509588" y="3441700"/>
          <p14:tracePt t="30083" x="515938" y="3479800"/>
          <p14:tracePt t="30088" x="522288" y="3511550"/>
          <p14:tracePt t="30095" x="534988" y="3568700"/>
          <p14:tracePt t="30102" x="541338" y="3606800"/>
          <p14:tracePt t="30109" x="560388" y="3659188"/>
          <p14:tracePt t="30116" x="573088" y="3697288"/>
          <p14:tracePt t="30121" x="598488" y="3741738"/>
          <p14:tracePt t="30131" x="611188" y="3792538"/>
          <p14:tracePt t="30135" x="636588" y="3843338"/>
          <p14:tracePt t="30142" x="649288" y="3881438"/>
          <p14:tracePt t="30149" x="674688" y="3919538"/>
          <p14:tracePt t="30156" x="688975" y="3957638"/>
          <p14:tracePt t="30164" x="714375" y="3989388"/>
          <p14:tracePt t="30170" x="727075" y="4021138"/>
          <p14:tracePt t="30176" x="739775" y="4046538"/>
          <p14:tracePt t="30183" x="758825" y="4086225"/>
          <p14:tracePt t="30190" x="771525" y="4098925"/>
          <p14:tracePt t="30198" x="784225" y="4124325"/>
          <p14:tracePt t="30203" x="803275" y="4156075"/>
          <p14:tracePt t="30210" x="828675" y="4181475"/>
          <p14:tracePt t="30217" x="841375" y="4206875"/>
          <p14:tracePt t="30224" x="854075" y="4232275"/>
          <p14:tracePt t="30232" x="879475" y="4270375"/>
          <p14:tracePt t="30237" x="892175" y="4289425"/>
          <p14:tracePt t="30244" x="904875" y="4308475"/>
          <p14:tracePt t="30251" x="923925" y="4327525"/>
          <p14:tracePt t="30259" x="936625" y="4352925"/>
          <p14:tracePt t="30265" x="949325" y="4371975"/>
          <p14:tracePt t="30272" x="962025" y="4378325"/>
          <p14:tracePt t="30280" x="968375" y="4403725"/>
          <p14:tracePt t="30285" x="987425" y="4416425"/>
          <p14:tracePt t="30292" x="993775" y="4429125"/>
          <p14:tracePt t="30299" x="1006475" y="4441825"/>
          <p14:tracePt t="30306" x="1019175" y="4454525"/>
          <p14:tracePt t="30314" x="1031875" y="4460875"/>
          <p14:tracePt t="30319" x="1038225" y="4473575"/>
          <p14:tracePt t="30326" x="1050925" y="4486275"/>
          <p14:tracePt t="30333" x="1063625" y="4498975"/>
          <p14:tracePt t="30340" x="1069975" y="4498975"/>
          <p14:tracePt t="30353" x="1076325" y="4506913"/>
          <p14:tracePt t="30360" x="1082675" y="4513263"/>
          <p14:tracePt t="30367" x="1089025" y="4513263"/>
          <p14:tracePt t="30374" x="1089025" y="4519613"/>
          <p14:tracePt t="30382" x="1089025" y="4525963"/>
          <p14:tracePt t="30387" x="1095375" y="4532313"/>
          <p14:tracePt t="30394" x="1101725" y="4532313"/>
          <p14:tracePt t="30402" x="1108075" y="4545013"/>
          <p14:tracePt t="30408" x="1108075" y="4564063"/>
          <p14:tracePt t="30415" x="1108075" y="4570413"/>
          <p14:tracePt t="30421" x="1114425" y="4583113"/>
          <p14:tracePt t="30430" x="1120775" y="4595813"/>
          <p14:tracePt t="30435" x="1120775" y="4608513"/>
          <p14:tracePt t="30442" x="1127125" y="4621213"/>
          <p14:tracePt t="30449" x="1127125" y="4640263"/>
          <p14:tracePt t="30455" x="1133475" y="4646613"/>
          <p14:tracePt t="30464" x="1133475" y="4659313"/>
          <p14:tracePt t="30469" x="1133475" y="4678363"/>
          <p14:tracePt t="30476" x="1139825" y="4691063"/>
          <p14:tracePt t="30482" x="1139825" y="4703763"/>
          <p14:tracePt t="30490" x="1147763" y="4716463"/>
          <p14:tracePt t="30497" x="1147763" y="4735513"/>
          <p14:tracePt t="30503" x="1154113" y="4741863"/>
          <p14:tracePt t="30510" x="1160463" y="4760913"/>
          <p14:tracePt t="30516" x="1166813" y="4773613"/>
          <p14:tracePt t="30523" x="1166813" y="4779963"/>
          <p14:tracePt t="30531" x="1173163" y="4786313"/>
          <p14:tracePt t="30537" x="1173163" y="4792663"/>
          <p14:tracePt t="30543" x="1179513" y="4799013"/>
          <p14:tracePt t="30551" x="1179513" y="4805363"/>
          <p14:tracePt t="30557" x="1179513" y="4811713"/>
          <p14:tracePt t="30570" x="1179513" y="4818063"/>
          <p14:tracePt t="30577" x="1179513" y="4824413"/>
          <p14:tracePt t="30618" x="1179513" y="4830763"/>
          <p14:tracePt t="30625" x="1173163" y="4837113"/>
          <p14:tracePt t="30632" x="1166813" y="4837113"/>
          <p14:tracePt t="30639" x="1154113" y="4843463"/>
          <p14:tracePt t="31013" x="1147763" y="4856163"/>
          <p14:tracePt t="31019" x="1139825" y="4900613"/>
          <p14:tracePt t="31026" x="1133475" y="4946650"/>
          <p14:tracePt t="31033" x="1133475" y="4978400"/>
          <p14:tracePt t="31049" x="1133475" y="5054600"/>
          <p14:tracePt t="31054" x="1133475" y="5086350"/>
          <p14:tracePt t="31060" x="1133475" y="5111750"/>
          <p14:tracePt t="37739" x="6843713" y="5067300"/>
          <p14:tracePt t="37746" x="6862763" y="5029200"/>
          <p14:tracePt t="37752" x="6881813" y="5010150"/>
          <p14:tracePt t="37760" x="6894513" y="4984750"/>
          <p14:tracePt t="37766" x="6907213" y="4959350"/>
          <p14:tracePt t="37773" x="6932613" y="4933950"/>
          <p14:tracePt t="37780" x="6958013" y="4900613"/>
          <p14:tracePt t="37786" x="6989763" y="4856163"/>
          <p14:tracePt t="37793" x="7015163" y="4818063"/>
          <p14:tracePt t="37800" x="7040563" y="4779963"/>
          <p14:tracePt t="37806" x="7072313" y="4729163"/>
          <p14:tracePt t="37814" x="7099300" y="4684713"/>
          <p14:tracePt t="37820" x="7112000" y="4646613"/>
          <p14:tracePt t="37830" x="7150100" y="4589463"/>
          <p14:tracePt t="37834" x="7162800" y="4545013"/>
          <p14:tracePt t="37841" x="7169150" y="4498975"/>
          <p14:tracePt t="37848" x="7188200" y="4454525"/>
          <p14:tracePt t="37854" x="7194550" y="4397375"/>
          <p14:tracePt t="37864" x="7207250" y="4333875"/>
          <p14:tracePt t="37868" x="7219950" y="4276725"/>
          <p14:tracePt t="37874" x="7232650" y="4213225"/>
          <p14:tracePt t="37882" x="7251700" y="4156075"/>
          <p14:tracePt t="37888" x="7258050" y="4059238"/>
          <p14:tracePt t="37897" x="7264400" y="3995738"/>
          <p14:tracePt t="37902" x="7264400" y="3963988"/>
          <p14:tracePt t="37909" x="7277100" y="3900488"/>
          <p14:tracePt t="37916" x="7277100" y="3843338"/>
          <p14:tracePt t="37923" x="7277100" y="3798888"/>
          <p14:tracePt t="37931" x="7277100" y="3748088"/>
          <p14:tracePt t="37936" x="7277100" y="3697288"/>
          <p14:tracePt t="37943" x="7270750" y="3638550"/>
          <p14:tracePt t="37949" x="7264400" y="3562350"/>
          <p14:tracePt t="37956" x="7258050" y="3511550"/>
          <p14:tracePt t="37966" x="7258050" y="3435350"/>
          <p14:tracePt t="37970" x="7245350" y="3340100"/>
          <p14:tracePt t="37978" x="7245350" y="3263900"/>
          <p14:tracePt t="37984" x="7245350" y="3192463"/>
          <p14:tracePt t="37990" x="7245350" y="3116263"/>
          <p14:tracePt t="37998" x="7245350" y="3033713"/>
          <p14:tracePt t="38004" x="7245350" y="2944813"/>
          <p14:tracePt t="38014" x="7245350" y="2862263"/>
          <p14:tracePt t="38018" x="7239000" y="2798763"/>
          <p14:tracePt t="38024" x="7232650" y="2733675"/>
          <p14:tracePt t="38032" x="7226300" y="2676525"/>
          <p14:tracePt t="38048" x="7200900" y="2593975"/>
          <p14:tracePt t="38052" x="7188200" y="2549525"/>
          <p14:tracePt t="38059" x="7175500" y="2517775"/>
          <p14:tracePt t="38066" x="7156450" y="2486025"/>
          <p14:tracePt t="38072" x="7137400" y="2441575"/>
          <p14:tracePt t="38082" x="7112000" y="2384425"/>
          <p14:tracePt t="38085" x="7078663" y="2344738"/>
          <p14:tracePt t="38092" x="7053263" y="2287588"/>
          <p14:tracePt t="38099" x="7027863" y="2230438"/>
          <p14:tracePt t="38106" x="7008813" y="2192338"/>
          <p14:tracePt t="38114" x="6996113" y="2147888"/>
          <p14:tracePt t="38120" x="6977063" y="2084388"/>
          <p14:tracePt t="38127" x="6951663" y="2046288"/>
          <p14:tracePt t="38134" x="6938963" y="1989138"/>
          <p14:tracePt t="38140" x="6913563" y="1931988"/>
          <p14:tracePt t="38147" x="6888163" y="1885950"/>
          <p14:tracePt t="38153" x="6869113" y="1828800"/>
          <p14:tracePt t="38162" x="6843713" y="1790700"/>
          <p14:tracePt t="38167" x="6831013" y="1771650"/>
          <p14:tracePt t="38174" x="6811963" y="1733550"/>
          <p14:tracePt t="38182" x="6792913" y="1701800"/>
          <p14:tracePt t="38187" x="6773863" y="1670050"/>
          <p14:tracePt t="38196" x="6754813" y="1638300"/>
          <p14:tracePt t="38201" x="6742113" y="1625600"/>
          <p14:tracePt t="38208" x="6723063" y="1606550"/>
          <p14:tracePt t="38215" x="6710363" y="1587500"/>
          <p14:tracePt t="38221" x="6678613" y="1574800"/>
          <p14:tracePt t="38230" x="6640513" y="1543050"/>
          <p14:tracePt t="38235" x="6607175" y="1517650"/>
          <p14:tracePt t="38242" x="6575425" y="1504950"/>
          <p14:tracePt t="38249" x="6530975" y="1490663"/>
          <p14:tracePt t="38256" x="6499225" y="1484313"/>
          <p14:tracePt t="38263" x="6442075" y="1465263"/>
          <p14:tracePt t="38269" x="6397625" y="1458913"/>
          <p14:tracePt t="38276" x="6321425" y="1458913"/>
          <p14:tracePt t="38282" x="6238875" y="1458913"/>
          <p14:tracePt t="38290" x="6161088" y="1458913"/>
          <p14:tracePt t="38297" x="6078538" y="1458913"/>
          <p14:tracePt t="38303" x="6015038" y="1458913"/>
          <p14:tracePt t="38310" x="5932488" y="1458913"/>
          <p14:tracePt t="38316" x="5856288" y="1477963"/>
          <p14:tracePt t="38323" x="5811838" y="1477963"/>
          <p14:tracePt t="38331" x="5767388" y="1504950"/>
          <p14:tracePt t="38337" x="5708650" y="1517650"/>
          <p14:tracePt t="38344" x="5664200" y="1536700"/>
          <p14:tracePt t="38351" x="5581650" y="1562100"/>
          <p14:tracePt t="38357" x="5537200" y="1581150"/>
          <p14:tracePt t="38364" x="5461000" y="1619250"/>
          <p14:tracePt t="38372" x="5378450" y="1670050"/>
          <p14:tracePt t="38381" x="5302250" y="1720850"/>
          <p14:tracePt t="38385" x="5249863" y="1765300"/>
          <p14:tracePt t="38392" x="5192713" y="1816100"/>
          <p14:tracePt t="38398" x="5135563" y="1885950"/>
          <p14:tracePt t="38405" x="5084763" y="1944688"/>
          <p14:tracePt t="38413" x="5040313" y="2014538"/>
          <p14:tracePt t="38419" x="4989513" y="2084388"/>
          <p14:tracePt t="38426" x="4932363" y="2173288"/>
          <p14:tracePt t="38432" x="4881563" y="2262188"/>
          <p14:tracePt t="38439" x="4830763" y="2338388"/>
          <p14:tracePt t="38447" x="4784725" y="2428875"/>
          <p14:tracePt t="38453" x="4740275" y="2517775"/>
          <p14:tracePt t="38460" x="4708525" y="2581275"/>
          <p14:tracePt t="38466" x="4683125" y="2651125"/>
          <p14:tracePt t="38473" x="4638675" y="2720975"/>
          <p14:tracePt t="38481" x="4619625" y="2792413"/>
          <p14:tracePt t="38486" x="4587875" y="2881313"/>
          <p14:tracePt t="38493" x="4568825" y="2957513"/>
          <p14:tracePt t="38500" x="4556125" y="3014663"/>
          <p14:tracePt t="38507" x="4524375" y="3103563"/>
          <p14:tracePt t="38515" x="4511675" y="3186113"/>
          <p14:tracePt t="38520" x="4505325" y="3244850"/>
          <p14:tracePt t="38529" x="4492625" y="3295650"/>
          <p14:tracePt t="38534" x="4492625" y="3371850"/>
          <p14:tracePt t="38541" x="4492625" y="3435350"/>
          <p14:tracePt t="38548" x="4505325" y="3498850"/>
          <p14:tracePt t="38555" x="4524375" y="3587750"/>
          <p14:tracePt t="38564" x="4549775" y="3652838"/>
          <p14:tracePt t="38568" x="4562475" y="3722688"/>
          <p14:tracePt t="38575" x="4619625" y="3836988"/>
          <p14:tracePt t="38582" x="4645025" y="3913188"/>
          <p14:tracePt t="38590" x="4689475" y="3970338"/>
          <p14:tracePt t="38597" x="4721225" y="4040188"/>
          <p14:tracePt t="38602" x="4752975" y="4111625"/>
          <p14:tracePt t="38609" x="4791075" y="4187825"/>
          <p14:tracePt t="38616" x="4837113" y="4276725"/>
          <p14:tracePt t="38623" x="4887913" y="4365625"/>
          <p14:tracePt t="38631" x="4913313" y="4429125"/>
          <p14:tracePt t="38636" x="4951413" y="4506913"/>
          <p14:tracePt t="38643" x="4989513" y="4576763"/>
          <p14:tracePt t="38650" x="5008563" y="4633913"/>
          <p14:tracePt t="38657" x="5046663" y="4703763"/>
          <p14:tracePt t="38664" x="5072063" y="4779963"/>
          <p14:tracePt t="38670" x="5097463" y="4843463"/>
          <p14:tracePt t="38677" x="5135563" y="4913313"/>
          <p14:tracePt t="38684" x="5160963" y="4991100"/>
          <p14:tracePt t="38691" x="5180013" y="5035550"/>
          <p14:tracePt t="38698" x="5199063" y="5105400"/>
          <p14:tracePt t="38976" x="7302500" y="5041900"/>
          <p14:tracePt t="38983" x="7353300" y="4972050"/>
          <p14:tracePt t="38990" x="7385050" y="4900613"/>
          <p14:tracePt t="38997" x="7416800" y="4843463"/>
          <p14:tracePt t="39003" x="7454900" y="4754563"/>
          <p14:tracePt t="39010" x="7486650" y="4672013"/>
          <p14:tracePt t="39017" x="7493000" y="4633913"/>
          <p14:tracePt t="39024" x="7512050" y="4589463"/>
          <p14:tracePt t="39032" x="7518400" y="4532313"/>
          <p14:tracePt t="39038" x="7518400" y="4479925"/>
          <p14:tracePt t="39047" x="7518400" y="4435475"/>
          <p14:tracePt t="39051" x="7505700" y="4371975"/>
          <p14:tracePt t="39058" x="7493000" y="4314825"/>
          <p14:tracePt t="39065" x="7454900" y="4225925"/>
          <p14:tracePt t="39071" x="7429500" y="4143375"/>
          <p14:tracePt t="39081" x="7416800" y="4065588"/>
          <p14:tracePt t="39085" x="7391400" y="3976688"/>
          <p14:tracePt t="39092" x="7391400" y="3900488"/>
          <p14:tracePt t="39099" x="7378700" y="3830638"/>
          <p14:tracePt t="39105" x="7372350" y="3773488"/>
          <p14:tracePt t="39113" x="7366000" y="3716338"/>
          <p14:tracePt t="39119" x="7346950" y="3671888"/>
          <p14:tracePt t="39126" x="7340600" y="3606800"/>
          <p14:tracePt t="39133" x="7334250" y="3562350"/>
          <p14:tracePt t="39140" x="7315200" y="3505200"/>
          <p14:tracePt t="39147" x="7308850" y="3460750"/>
          <p14:tracePt t="39153" x="7302500" y="3397250"/>
          <p14:tracePt t="39160" x="7277100" y="3327400"/>
          <p14:tracePt t="39167" x="7264400" y="3276600"/>
          <p14:tracePt t="39173" x="7239000" y="3186113"/>
          <p14:tracePt t="39181" x="7213600" y="3116263"/>
          <p14:tracePt t="39187" x="7194550" y="3052763"/>
          <p14:tracePt t="39196" x="7162800" y="2982913"/>
          <p14:tracePt t="39201" x="7143750" y="2919413"/>
          <p14:tracePt t="39208" x="7118350" y="2862263"/>
          <p14:tracePt t="39214" x="7092950" y="2805113"/>
          <p14:tracePt t="39221" x="7059613" y="2740025"/>
          <p14:tracePt t="39230" x="7027863" y="2670175"/>
          <p14:tracePt t="39235" x="7002463" y="2593975"/>
          <p14:tracePt t="39241" x="6977063" y="2549525"/>
          <p14:tracePt t="39249" x="6951663" y="2498725"/>
          <p14:tracePt t="39255" x="6913563" y="2428875"/>
          <p14:tracePt t="39263" x="6888163" y="2397125"/>
          <p14:tracePt t="39269" x="6869113" y="2359025"/>
          <p14:tracePt t="39276" x="6831013" y="2300288"/>
          <p14:tracePt t="39283" x="6805613" y="2262188"/>
          <p14:tracePt t="39290" x="6773863" y="2205038"/>
          <p14:tracePt t="39296" x="6729413" y="2154238"/>
          <p14:tracePt t="39303" x="6697663" y="2097088"/>
          <p14:tracePt t="39310" x="6665913" y="2058988"/>
          <p14:tracePt t="39317" x="6613525" y="2008188"/>
          <p14:tracePt t="39323" x="6569075" y="1970088"/>
          <p14:tracePt t="39330" x="6530975" y="1931988"/>
          <p14:tracePt t="39337" x="6480175" y="1885950"/>
          <p14:tracePt t="39345" x="6429375" y="1835150"/>
          <p14:tracePt t="39350" x="6384925" y="1803400"/>
          <p14:tracePt t="39357" x="6334125" y="1771650"/>
          <p14:tracePt t="39365" x="6321425" y="1771650"/>
          <p14:tracePt t="39370" x="6308725" y="1752600"/>
          <p14:tracePt t="39380" x="6289675" y="1739900"/>
          <p14:tracePt t="39384" x="6283325" y="1733550"/>
          <p14:tracePt t="39391" x="6276975" y="1727200"/>
          <p14:tracePt t="39425" x="6270625" y="1727200"/>
          <p14:tracePt t="39446" x="6257925" y="1727200"/>
          <p14:tracePt t="39453" x="6232525" y="1733550"/>
          <p14:tracePt t="39460" x="6207125" y="1752600"/>
          <p14:tracePt t="39467" x="6161088" y="1771650"/>
          <p14:tracePt t="39473" x="6110288" y="1797050"/>
          <p14:tracePt t="39480" x="6065838" y="1822450"/>
          <p14:tracePt t="39486" x="6040438" y="1835150"/>
          <p14:tracePt t="39493" x="6015038" y="1854200"/>
          <p14:tracePt t="39500" x="5983288" y="1873250"/>
          <p14:tracePt t="39507" x="5970588" y="1885950"/>
          <p14:tracePt t="39514" x="5945188" y="1911350"/>
          <p14:tracePt t="39521" x="5907088" y="1944688"/>
          <p14:tracePt t="39529" x="5868988" y="1976438"/>
          <p14:tracePt t="39534" x="5843588" y="1995488"/>
          <p14:tracePt t="39541" x="5811838" y="2033588"/>
          <p14:tracePt t="39548" x="5773738" y="2065338"/>
          <p14:tracePt t="39554" x="5735638" y="2116138"/>
          <p14:tracePt t="39563" x="5695950" y="2154238"/>
          <p14:tracePt t="39568" x="5651500" y="2198688"/>
          <p14:tracePt t="39575" x="5632450" y="2249488"/>
          <p14:tracePt t="39582" x="5588000" y="2287588"/>
          <p14:tracePt t="39588" x="5549900" y="2344738"/>
          <p14:tracePt t="39597" x="5505450" y="2403475"/>
          <p14:tracePt t="39602" x="5473700" y="2460625"/>
          <p14:tracePt t="39609" x="5441950" y="2498725"/>
          <p14:tracePt t="39616" x="5410200" y="2536825"/>
          <p14:tracePt t="39622" x="5378450" y="2587625"/>
          <p14:tracePt t="39631" x="5346700" y="2632075"/>
          <p14:tracePt t="39636" x="5314950" y="2689225"/>
          <p14:tracePt t="39643" x="5283200" y="2740025"/>
          <p14:tracePt t="39649" x="5264150" y="2778125"/>
          <p14:tracePt t="39656" x="5230813" y="2824163"/>
          <p14:tracePt t="39663" x="5211763" y="2881313"/>
          <p14:tracePt t="39670" x="5180013" y="2919413"/>
          <p14:tracePt t="39677" x="5167313" y="2957513"/>
          <p14:tracePt t="39683" x="5154613" y="3001963"/>
          <p14:tracePt t="39690" x="5129213" y="3046413"/>
          <p14:tracePt t="39698" x="5122863" y="3084513"/>
          <p14:tracePt t="39704" x="5110163" y="3116263"/>
          <p14:tracePt t="39713" x="5091113" y="3186113"/>
          <p14:tracePt t="39718" x="5078413" y="3219450"/>
          <p14:tracePt t="39724" x="5059363" y="3289300"/>
          <p14:tracePt t="39731" x="5053013" y="3340100"/>
          <p14:tracePt t="39738" x="5046663" y="3397250"/>
          <p14:tracePt t="39746" x="5040313" y="3441700"/>
          <p14:tracePt t="39751" x="5040313" y="3517900"/>
          <p14:tracePt t="39758" x="5040313" y="3556000"/>
          <p14:tracePt t="39765" x="5040313" y="3600450"/>
          <p14:tracePt t="39772" x="5040313" y="3659188"/>
          <p14:tracePt t="39780" x="5046663" y="3703638"/>
          <p14:tracePt t="39786" x="5046663" y="3767138"/>
          <p14:tracePt t="39793" x="5053013" y="3817938"/>
          <p14:tracePt t="39799" x="5053013" y="3856038"/>
          <p14:tracePt t="39806" x="5072063" y="3900488"/>
          <p14:tracePt t="39814" x="5072063" y="3944938"/>
          <p14:tracePt t="39819" x="5078413" y="3995738"/>
          <p14:tracePt t="39826" x="5084763" y="4073525"/>
          <p14:tracePt t="39833" x="5091113" y="4137025"/>
          <p14:tracePt t="39840" x="5103813" y="4181475"/>
          <p14:tracePt t="39847" x="5116513" y="4270375"/>
          <p14:tracePt t="39853" x="5129213" y="4346575"/>
          <p14:tracePt t="39860" x="5135563" y="4391025"/>
          <p14:tracePt t="39867" x="5141913" y="4441825"/>
          <p14:tracePt t="39874" x="5160963" y="4498975"/>
          <p14:tracePt t="39882" x="5167313" y="4557713"/>
          <p14:tracePt t="39888" x="5180013" y="4621213"/>
          <p14:tracePt t="39896" x="5205413" y="4678363"/>
          <p14:tracePt t="39901" x="5224463" y="4754563"/>
          <p14:tracePt t="39908" x="5243513" y="4837113"/>
          <p14:tracePt t="39914" x="5270500" y="4913313"/>
          <p14:tracePt t="39921" x="5302250" y="4984750"/>
          <p14:tracePt t="39930" x="5327650" y="5060950"/>
          <p14:tracePt t="39935" x="5353050" y="5130800"/>
          <p14:tracePt t="40322" x="7327900" y="5086350"/>
          <p14:tracePt t="40330" x="7346950" y="5016500"/>
          <p14:tracePt t="40336" x="7359650" y="4953000"/>
          <p14:tracePt t="40343" x="7359650" y="4906963"/>
          <p14:tracePt t="40350" x="7359650" y="4843463"/>
          <p14:tracePt t="40356" x="7359650" y="4792663"/>
          <p14:tracePt t="40364" x="7359650" y="4748213"/>
          <p14:tracePt t="40370" x="7359650" y="4684713"/>
          <p14:tracePt t="40378" x="7353300" y="4608513"/>
          <p14:tracePt t="40384" x="7334250" y="4532313"/>
          <p14:tracePt t="40390" x="7302500" y="4441825"/>
          <p14:tracePt t="40397" x="7270750" y="4352925"/>
          <p14:tracePt t="40404" x="7245350" y="4251325"/>
          <p14:tracePt t="40413" x="7226300" y="4143375"/>
          <p14:tracePt t="40418" x="7219950" y="4086225"/>
          <p14:tracePt t="40425" x="7213600" y="4021138"/>
          <p14:tracePt t="40432" x="7207250" y="3938588"/>
          <p14:tracePt t="40438" x="7194550" y="3868738"/>
          <p14:tracePt t="40447" x="7181850" y="3817938"/>
          <p14:tracePt t="40452" x="7181850" y="3760788"/>
          <p14:tracePt t="40458" x="7162800" y="3703638"/>
          <p14:tracePt t="40466" x="7156450" y="3638550"/>
          <p14:tracePt t="40472" x="7131050" y="3581400"/>
          <p14:tracePt t="40480" x="7118350" y="3536950"/>
          <p14:tracePt t="40486" x="7092950" y="3460750"/>
          <p14:tracePt t="40493" x="7065963" y="3403600"/>
          <p14:tracePt t="40500" x="7046913" y="3340100"/>
          <p14:tracePt t="40506" x="7034213" y="3282950"/>
          <p14:tracePt t="40515" x="7015163" y="3238500"/>
          <p14:tracePt t="40520" x="7002463" y="3192463"/>
          <p14:tracePt t="40527" x="6996113" y="3135313"/>
          <p14:tracePt t="40533" x="6989763" y="3071813"/>
          <p14:tracePt t="40540" x="6989763" y="3008313"/>
          <p14:tracePt t="40548" x="6989763" y="2932113"/>
          <p14:tracePt t="40554" x="6989763" y="2855913"/>
          <p14:tracePt t="40564" x="6989763" y="2792413"/>
          <p14:tracePt t="40567" x="6989763" y="2759075"/>
          <p14:tracePt t="40574" x="6989763" y="2714625"/>
          <p14:tracePt t="40582" x="6989763" y="2682875"/>
          <p14:tracePt t="40588" x="6989763" y="2651125"/>
          <p14:tracePt t="40596" x="6977063" y="2619375"/>
          <p14:tracePt t="40601" x="6970713" y="2581275"/>
          <p14:tracePt t="40608" x="6964363" y="2555875"/>
          <p14:tracePt t="40615" x="6951663" y="2511425"/>
          <p14:tracePt t="40622" x="6938963" y="2479675"/>
          <p14:tracePt t="40630" x="6926263" y="2441575"/>
          <p14:tracePt t="40635" x="6907213" y="2416175"/>
          <p14:tracePt t="40642" x="6894513" y="2390775"/>
          <p14:tracePt t="40649" x="6888163" y="2371725"/>
          <p14:tracePt t="40655" x="6869113" y="2351088"/>
          <p14:tracePt t="40663" x="6856413" y="2332038"/>
          <p14:tracePt t="40669" x="6837363" y="2306638"/>
          <p14:tracePt t="40677" x="6818313" y="2293938"/>
          <p14:tracePt t="40683" x="6805613" y="2274888"/>
          <p14:tracePt t="40690" x="6786563" y="2262188"/>
          <p14:tracePt t="40698" x="6767513" y="2255838"/>
          <p14:tracePt t="40703" x="6761163" y="2236788"/>
          <p14:tracePt t="40712" x="6742113" y="2230438"/>
          <p14:tracePt t="40717" x="6723063" y="2224088"/>
          <p14:tracePt t="40724" x="6704013" y="2211388"/>
          <p14:tracePt t="40731" x="6697663" y="2198688"/>
          <p14:tracePt t="40738" x="6691313" y="2192338"/>
          <p14:tracePt t="40746" x="6678613" y="2185988"/>
          <p14:tracePt t="40751" x="6659563" y="2179638"/>
          <p14:tracePt t="40758" x="6646863" y="2173288"/>
          <p14:tracePt t="40765" x="6640513" y="2166938"/>
          <p14:tracePt t="40772" x="6626225" y="2166938"/>
          <p14:tracePt t="40780" x="6600825" y="2166938"/>
          <p14:tracePt t="40785" x="6588125" y="2160588"/>
          <p14:tracePt t="40792" x="6543675" y="2160588"/>
          <p14:tracePt t="40798" x="6511925" y="2166938"/>
          <p14:tracePt t="40805" x="6467475" y="2179638"/>
          <p14:tracePt t="40814" x="6423025" y="2192338"/>
          <p14:tracePt t="40819" x="6384925" y="2198688"/>
          <p14:tracePt t="40826" x="6340475" y="2211388"/>
          <p14:tracePt t="40833" x="6315075" y="2230438"/>
          <p14:tracePt t="40840" x="6289675" y="2243138"/>
          <p14:tracePt t="40847" x="6251575" y="2249488"/>
          <p14:tracePt t="40853" x="6226175" y="2262188"/>
          <p14:tracePt t="40860" x="6207125" y="2274888"/>
          <p14:tracePt t="40867" x="6181725" y="2281238"/>
          <p14:tracePt t="40874" x="6167438" y="2287588"/>
          <p14:tracePt t="40882" x="6142038" y="2300288"/>
          <p14:tracePt t="40887" x="6116638" y="2312988"/>
          <p14:tracePt t="40894" x="6084888" y="2332038"/>
          <p14:tracePt t="40900" x="6059488" y="2344738"/>
          <p14:tracePt t="40907" x="6040438" y="2365375"/>
          <p14:tracePt t="40914" x="5995988" y="2384425"/>
          <p14:tracePt t="40922" x="5976938" y="2403475"/>
          <p14:tracePt t="40929" x="5938838" y="2435225"/>
          <p14:tracePt t="40935" x="5913438" y="2447925"/>
          <p14:tracePt t="40942" x="5888038" y="2466975"/>
          <p14:tracePt t="40948" x="5856288" y="2498725"/>
          <p14:tracePt t="40955" x="5830888" y="2517775"/>
          <p14:tracePt t="40964" x="5799138" y="2549525"/>
          <p14:tracePt t="40969" x="5780088" y="2562225"/>
          <p14:tracePt t="40975" x="5741988" y="2593975"/>
          <p14:tracePt t="40982" x="5722938" y="2625725"/>
          <p14:tracePt t="40989" x="5689600" y="2663825"/>
          <p14:tracePt t="40997" x="5670550" y="2689225"/>
          <p14:tracePt t="41002" x="5638800" y="2727325"/>
          <p14:tracePt t="41013" x="5619750" y="2765425"/>
          <p14:tracePt t="41017" x="5600700" y="2784475"/>
          <p14:tracePt t="41023" x="5568950" y="2830513"/>
          <p14:tracePt t="41032" x="5556250" y="2855913"/>
          <p14:tracePt t="41037" x="5524500" y="2887663"/>
          <p14:tracePt t="41043" x="5511800" y="2913063"/>
          <p14:tracePt t="41050" x="5499100" y="2938463"/>
          <p14:tracePt t="41057" x="5480050" y="2963863"/>
          <p14:tracePt t="41065" x="5454650" y="3014663"/>
          <p14:tracePt t="41071" x="5441950" y="3040063"/>
          <p14:tracePt t="41079" x="5429250" y="3059113"/>
          <p14:tracePt t="41084" x="5416550" y="3084513"/>
          <p14:tracePt t="41091" x="5403850" y="3109913"/>
          <p14:tracePt t="41098" x="5391150" y="3141663"/>
          <p14:tracePt t="41104" x="5378450" y="3179763"/>
          <p14:tracePt t="41112" x="5372100" y="3219450"/>
          <p14:tracePt t="41118" x="5365750" y="3251200"/>
          <p14:tracePt t="41125" x="5353050" y="3295650"/>
          <p14:tracePt t="41132" x="5340350" y="3340100"/>
          <p14:tracePt t="41139" x="5340350" y="3365500"/>
          <p14:tracePt t="41147" x="5340350" y="3397250"/>
          <p14:tracePt t="41153" x="5340350" y="3441700"/>
          <p14:tracePt t="41159" x="5340350" y="3473450"/>
          <p14:tracePt t="41166" x="5340350" y="3517900"/>
          <p14:tracePt t="41172" x="5340350" y="3562350"/>
          <p14:tracePt t="41180" x="5340350" y="3625850"/>
          <p14:tracePt t="41186" x="5359400" y="3703638"/>
          <p14:tracePt t="41193" x="5359400" y="3754438"/>
          <p14:tracePt t="41200" x="5359400" y="3817938"/>
          <p14:tracePt t="41214" x="5372100" y="3957638"/>
          <p14:tracePt t="41220" x="5372100" y="4021138"/>
          <p14:tracePt t="41229" x="5384800" y="4079875"/>
          <p14:tracePt t="41233" x="5397500" y="4162425"/>
          <p14:tracePt t="41241" x="5410200" y="4238625"/>
          <p14:tracePt t="41248" x="5422900" y="4314825"/>
          <p14:tracePt t="41254" x="5435600" y="4371975"/>
          <p14:tracePt t="41262" x="5441950" y="4441825"/>
          <p14:tracePt t="41268" x="5467350" y="4525963"/>
          <p14:tracePt t="41275" x="5473700" y="4570413"/>
          <p14:tracePt t="41283" x="5492750" y="4633913"/>
          <p14:tracePt t="41289" x="5505450" y="4691063"/>
          <p14:tracePt t="41296" x="5511800" y="4741863"/>
          <p14:tracePt t="41302" x="5537200" y="4811713"/>
          <p14:tracePt t="41308" x="5556250" y="4868863"/>
          <p14:tracePt t="41315" x="5575300" y="4913313"/>
          <p14:tracePt t="41322" x="5600700" y="4972050"/>
          <p14:tracePt t="41330" x="5626100" y="5010150"/>
          <p14:tracePt t="41336" x="5638800" y="5035550"/>
          <p14:tracePt t="41343" x="5657850" y="5073650"/>
          <p14:tracePt t="41350" x="5670550" y="5086350"/>
          <p14:tracePt t="41357" x="5689600" y="5105400"/>
          <p14:tracePt t="41364" x="5695950" y="5124450"/>
          <p14:tracePt t="44573" x="5900738" y="5099050"/>
          <p14:tracePt t="44580" x="5913438" y="5073650"/>
          <p14:tracePt t="44586" x="5945188" y="5016500"/>
          <p14:tracePt t="44593" x="5983288" y="4946650"/>
          <p14:tracePt t="44600" x="6015038" y="4868863"/>
          <p14:tracePt t="44607" x="6059488" y="4779963"/>
          <p14:tracePt t="44615" x="6091238" y="4703763"/>
          <p14:tracePt t="44620" x="6116638" y="4646613"/>
          <p14:tracePt t="44629" x="6148388" y="4576763"/>
          <p14:tracePt t="44634" x="6167438" y="4545013"/>
          <p14:tracePt t="44641" x="6181725" y="4506913"/>
          <p14:tracePt t="44648" x="6194425" y="4479925"/>
          <p14:tracePt t="44655" x="6194425" y="4460875"/>
          <p14:tracePt t="44664" x="6213475" y="4441825"/>
          <p14:tracePt t="44668" x="6219825" y="4435475"/>
          <p14:tracePt t="44675" x="6226175" y="4422775"/>
          <p14:tracePt t="44681" x="6226175" y="4416425"/>
          <p14:tracePt t="44688" x="6226175" y="4410075"/>
          <p14:tracePt t="44697" x="6232525" y="4403725"/>
          <p14:tracePt t="44702" x="6232525" y="4397375"/>
          <p14:tracePt t="44722" x="6238875" y="4397375"/>
          <p14:tracePt t="44736" x="6238875" y="4391025"/>
          <p14:tracePt t="44743" x="6245225" y="4391025"/>
          <p14:tracePt t="44750" x="6251575" y="4391025"/>
          <p14:tracePt t="44756" x="6257925" y="4391025"/>
          <p14:tracePt t="45050" x="6264275" y="4333875"/>
          <p14:tracePt t="45057" x="6270625" y="4276725"/>
          <p14:tracePt t="45063" x="6270625" y="4225925"/>
          <p14:tracePt t="45070" x="6270625" y="4175125"/>
          <p14:tracePt t="45076" x="6270625" y="4117975"/>
          <p14:tracePt t="45083" x="6257925" y="4073525"/>
          <p14:tracePt t="45090" x="6257925" y="4027488"/>
          <p14:tracePt t="45097" x="6251575" y="3983038"/>
          <p14:tracePt t="45103" x="6245225" y="3938588"/>
          <p14:tracePt t="45112" x="6238875" y="3894138"/>
          <p14:tracePt t="45117" x="6232525" y="3862388"/>
          <p14:tracePt t="45124" x="6226175" y="3824288"/>
          <p14:tracePt t="45130" x="6219825" y="3798888"/>
          <p14:tracePt t="45138" x="6219825" y="3786188"/>
          <p14:tracePt t="45146" x="6213475" y="3760788"/>
          <p14:tracePt t="45151" x="6213475" y="3741738"/>
          <p14:tracePt t="45158" x="6207125" y="3729038"/>
          <p14:tracePt t="45165" x="6200775" y="3709988"/>
          <p14:tracePt t="45172" x="6194425" y="3697288"/>
          <p14:tracePt t="45179" x="6188075" y="3678238"/>
          <p14:tracePt t="45185" x="6188075" y="3665538"/>
          <p14:tracePt t="45192" x="6181725" y="3652838"/>
          <p14:tracePt t="45198" x="6181725" y="3632200"/>
          <p14:tracePt t="45205" x="6175375" y="3619500"/>
          <p14:tracePt t="45214" x="6175375" y="3606800"/>
          <p14:tracePt t="45219" x="6175375" y="3600450"/>
          <p14:tracePt t="45226" x="6175375" y="3594100"/>
          <p14:tracePt t="45239" x="6167438" y="3587750"/>
          <p14:tracePt t="45246" x="6167438" y="3581400"/>
          <p14:tracePt t="45274" x="6167438" y="3575050"/>
          <p14:tracePt t="45287" x="6167438" y="3568700"/>
          <p14:tracePt t="45756" x="6167438" y="3543300"/>
          <p14:tracePt t="45763" x="6167438" y="3486150"/>
          <p14:tracePt t="45770" x="6167438" y="3403600"/>
          <p14:tracePt t="45778" x="6167438" y="3302000"/>
          <p14:tracePt t="45783" x="6148388" y="3198813"/>
          <p14:tracePt t="45791" x="6142038" y="3071813"/>
          <p14:tracePt t="45797" x="6129338" y="2963863"/>
          <p14:tracePt t="45804" x="6122988" y="2881313"/>
          <p14:tracePt t="45812" x="6122988" y="2817813"/>
          <p14:tracePt t="45818" x="6116638" y="2727325"/>
          <p14:tracePt t="45824" x="6116638" y="2663825"/>
          <p14:tracePt t="45831" x="6116638" y="2593975"/>
          <p14:tracePt t="45838" x="6116638" y="2530475"/>
          <p14:tracePt t="45846" x="6116638" y="2460625"/>
          <p14:tracePt t="45851" x="6116638" y="2390775"/>
          <p14:tracePt t="45858" x="6116638" y="2332038"/>
          <p14:tracePt t="45865" x="6122988" y="2287588"/>
          <p14:tracePt t="45872" x="6129338" y="2262188"/>
          <p14:tracePt t="45881" x="6135688" y="2243138"/>
          <p14:tracePt t="45886" x="6135688" y="2217738"/>
          <p14:tracePt t="45892" x="6135688" y="2205038"/>
          <p14:tracePt t="45899" x="6142038" y="2198688"/>
          <p14:tracePt t="45913" x="6142038" y="2192338"/>
          <p14:tracePt t="45947" x="6148388" y="2198688"/>
          <p14:tracePt t="45953" x="6148388" y="2211388"/>
          <p14:tracePt t="45963" x="6148388" y="2230438"/>
          <p14:tracePt t="45967" x="6161088" y="2249488"/>
          <p14:tracePt t="45974" x="6167438" y="2287588"/>
          <p14:tracePt t="45981" x="6167438" y="2319338"/>
          <p14:tracePt t="45988" x="6181725" y="2397125"/>
          <p14:tracePt t="45996" x="6194425" y="2466975"/>
          <p14:tracePt t="46001" x="6200775" y="2549525"/>
          <p14:tracePt t="46008" x="6200775" y="2632075"/>
          <p14:tracePt t="46014" x="6200775" y="2708275"/>
          <p14:tracePt t="46021" x="6200775" y="2805113"/>
          <p14:tracePt t="46030" x="6200775" y="2900363"/>
          <p14:tracePt t="46036" x="6200775" y="2982913"/>
          <p14:tracePt t="46046" x="6200775" y="3059113"/>
          <p14:tracePt t="46048" x="6200775" y="3141663"/>
          <p14:tracePt t="46056" x="6200775" y="3219450"/>
          <p14:tracePt t="46064" x="6188075" y="3295650"/>
          <p14:tracePt t="46070" x="6181725" y="3359150"/>
          <p14:tracePt t="46076" x="6175375" y="3422650"/>
          <p14:tracePt t="46082" x="6175375" y="3473450"/>
          <p14:tracePt t="46089" x="6161088" y="3517900"/>
          <p14:tracePt t="46097" x="6161088" y="3543300"/>
          <p14:tracePt t="46103" x="6154738" y="3568700"/>
          <p14:tracePt t="46113" x="6154738" y="3581400"/>
          <p14:tracePt t="46117" x="6154738" y="3587750"/>
          <p14:tracePt t="46123" x="6154738" y="3594100"/>
          <p14:tracePt t="46130" x="6154738" y="3600450"/>
          <p14:tracePt t="46171" x="6154738" y="3594100"/>
          <p14:tracePt t="46179" x="6154738" y="3581400"/>
          <p14:tracePt t="46185" x="6154738" y="3549650"/>
          <p14:tracePt t="46191" x="6154738" y="3486150"/>
          <p14:tracePt t="46198" x="6161088" y="3429000"/>
          <p14:tracePt t="46205" x="6181725" y="3333750"/>
          <p14:tracePt t="46212" x="6188075" y="3251200"/>
          <p14:tracePt t="46219" x="6194425" y="3173413"/>
          <p14:tracePt t="46225" x="6213475" y="3097213"/>
          <p14:tracePt t="46232" x="6219825" y="3021013"/>
          <p14:tracePt t="46239" x="6232525" y="2938463"/>
          <p14:tracePt t="46246" x="6232525" y="2862263"/>
          <p14:tracePt t="46252" x="6232525" y="2817813"/>
          <p14:tracePt t="46259" x="6232525" y="2765425"/>
          <p14:tracePt t="46266" x="6238875" y="2740025"/>
          <p14:tracePt t="46273" x="6238875" y="2720975"/>
          <p14:tracePt t="46280" x="6238875" y="2701925"/>
          <p14:tracePt t="46287" x="6238875" y="2695575"/>
          <p14:tracePt t="46296" x="6238875" y="2689225"/>
          <p14:tracePt t="46300" x="6238875" y="2682875"/>
          <p14:tracePt t="46334" x="6238875" y="2695575"/>
          <p14:tracePt t="46341" x="6238875" y="2714625"/>
          <p14:tracePt t="46348" x="6238875" y="2765425"/>
          <p14:tracePt t="46354" x="6238875" y="2830513"/>
          <p14:tracePt t="46363" x="6232525" y="2906713"/>
          <p14:tracePt t="46368" x="6219825" y="3014663"/>
          <p14:tracePt t="46375" x="6200775" y="3128963"/>
          <p14:tracePt t="46382" x="6167438" y="3257550"/>
          <p14:tracePt t="46389" x="6142038" y="3359150"/>
          <p14:tracePt t="46397" x="6103938" y="3454400"/>
          <p14:tracePt t="46402" x="6053138" y="3543300"/>
          <p14:tracePt t="46411" x="6021388" y="3600450"/>
          <p14:tracePt t="46416" x="5951538" y="3671888"/>
          <p14:tracePt t="46423" x="5881688" y="3735388"/>
          <p14:tracePt t="46430" x="5805488" y="3779838"/>
          <p14:tracePt t="46437" x="5722938" y="3817938"/>
          <p14:tracePt t="46445" x="5638800" y="3856038"/>
          <p14:tracePt t="46450" x="5530850" y="3881438"/>
          <p14:tracePt t="46457" x="5378450" y="3913188"/>
          <p14:tracePt t="46464" x="5167313" y="3951288"/>
          <p14:tracePt t="46471" x="4989513" y="3957638"/>
          <p14:tracePt t="46479" x="4702175" y="3976688"/>
          <p14:tracePt t="46484" x="4498975" y="3995738"/>
          <p14:tracePt t="46492" x="4294188" y="4008438"/>
          <p14:tracePt t="46497" x="4033838" y="4021138"/>
          <p14:tracePt t="46504" x="3829050" y="4033838"/>
          <p14:tracePt t="46512" x="3695700" y="4046538"/>
          <p14:tracePt t="46518" x="3427413" y="4059238"/>
          <p14:tracePt t="46525" x="3249613" y="4073525"/>
          <p14:tracePt t="46531" x="3008313" y="4098925"/>
          <p14:tracePt t="46538" x="2778125" y="4124325"/>
          <p14:tracePt t="46547" x="2587625" y="4156075"/>
          <p14:tracePt t="46552" x="2382838" y="4194175"/>
          <p14:tracePt t="46559" x="2230438" y="4225925"/>
          <p14:tracePt t="46565" x="2025650" y="4264025"/>
          <p14:tracePt t="46572" x="1924050" y="4295775"/>
          <p14:tracePt t="46580" x="1828800" y="4314825"/>
          <p14:tracePt t="46586" x="1720850" y="4352925"/>
          <p14:tracePt t="46594" x="1644650" y="4365625"/>
          <p14:tracePt t="46600" x="1566863" y="4384675"/>
          <p14:tracePt t="46606" x="1497013" y="4403725"/>
          <p14:tracePt t="46614" x="1433513" y="4416425"/>
          <p14:tracePt t="46620" x="1389063" y="4422775"/>
          <p14:tracePt t="46629" x="1357313" y="4435475"/>
          <p14:tracePt t="46634" x="1331913" y="4435475"/>
          <p14:tracePt t="46640" x="1319213" y="4435475"/>
          <p14:tracePt t="46647" x="1287463" y="4435475"/>
          <p14:tracePt t="46654" x="1281113" y="4435475"/>
          <p14:tracePt t="46662" x="1274763" y="4435475"/>
          <p14:tracePt t="46668" x="1262063" y="4429125"/>
          <p14:tracePt t="46674" x="1255713" y="4422775"/>
          <p14:tracePt t="46681" x="1249363" y="4422775"/>
          <p14:tracePt t="46687" x="1243013" y="4416425"/>
          <p14:tracePt t="46696" x="1236663" y="4410075"/>
          <p14:tracePt t="46701" x="1230313" y="4397375"/>
          <p14:tracePt t="46708" x="1217613" y="4378325"/>
          <p14:tracePt t="46715" x="1211263" y="4365625"/>
          <p14:tracePt t="46722" x="1198563" y="4327525"/>
          <p14:tracePt t="46730" x="1192213" y="4276725"/>
          <p14:tracePt t="46736" x="1185863" y="4206875"/>
          <p14:tracePt t="46742" x="1185863" y="4137025"/>
          <p14:tracePt t="46749" x="1185863" y="4079875"/>
          <p14:tracePt t="46756" x="1185863" y="4014788"/>
          <p14:tracePt t="46763" x="1185863" y="3944938"/>
          <p14:tracePt t="46770" x="1185863" y="3887788"/>
          <p14:tracePt t="46779" x="1185863" y="3836988"/>
          <p14:tracePt t="46783" x="1185863" y="3779838"/>
          <p14:tracePt t="46790" x="1185863" y="3729038"/>
          <p14:tracePt t="46797" x="1179513" y="3646488"/>
          <p14:tracePt t="46804" x="1179513" y="3549650"/>
          <p14:tracePt t="46812" x="1179513" y="3473450"/>
          <p14:tracePt t="46817" x="1179513" y="3390900"/>
          <p14:tracePt t="46824" x="1179513" y="3333750"/>
          <p14:tracePt t="46830" x="1179513" y="3251200"/>
          <p14:tracePt t="46837" x="1179513" y="3173413"/>
          <p14:tracePt t="46845" x="1179513" y="3141663"/>
          <p14:tracePt t="46851" x="1179513" y="3097213"/>
          <p14:tracePt t="46859" x="1179513" y="3065463"/>
          <p14:tracePt t="46865" x="1192213" y="3033713"/>
          <p14:tracePt t="46872" x="1192213" y="2995613"/>
          <p14:tracePt t="46879" x="1198563" y="2976563"/>
          <p14:tracePt t="46885" x="1198563" y="2938463"/>
          <p14:tracePt t="46891" x="1198563" y="2913063"/>
          <p14:tracePt t="46898" x="1198563" y="2894013"/>
          <p14:tracePt t="46905" x="1204913" y="2881313"/>
          <p14:tracePt t="46912" x="1211263" y="2868613"/>
          <p14:tracePt t="46919" x="1211263" y="2862263"/>
          <p14:tracePt t="46925" x="1211263" y="2849563"/>
          <p14:tracePt t="46932" x="1211263" y="2843213"/>
          <p14:tracePt t="46988" x="1217613" y="2843213"/>
          <p14:tracePt t="47001" x="1223963" y="2849563"/>
          <p14:tracePt t="47008" x="1230313" y="2874963"/>
          <p14:tracePt t="47014" x="1236663" y="2894013"/>
          <p14:tracePt t="47022" x="1255713" y="2932113"/>
          <p14:tracePt t="47029" x="1274763" y="3001963"/>
          <p14:tracePt t="47045" x="1325563" y="3141663"/>
          <p14:tracePt t="47049" x="1363663" y="3270250"/>
          <p14:tracePt t="47055" x="1376363" y="3352800"/>
          <p14:tracePt t="47063" x="1401763" y="3441700"/>
          <p14:tracePt t="47069" x="1420813" y="3517900"/>
          <p14:tracePt t="47075" x="1446213" y="3606800"/>
          <p14:tracePt t="47082" x="1452563" y="3678238"/>
          <p14:tracePt t="47090" x="1465263" y="3754438"/>
          <p14:tracePt t="47097" x="1471613" y="3824288"/>
          <p14:tracePt t="47102" x="1471613" y="3856038"/>
          <p14:tracePt t="47112" x="1477963" y="3887788"/>
          <p14:tracePt t="47116" x="1477963" y="3906838"/>
          <p14:tracePt t="47124" x="1477963" y="3919538"/>
          <p14:tracePt t="47130" x="1477963" y="3925888"/>
          <p14:tracePt t="47151" x="1477963" y="3932238"/>
          <p14:tracePt t="47191" x="1477963" y="3925888"/>
          <p14:tracePt t="47198" x="1477963" y="3913188"/>
          <p14:tracePt t="47205" x="1477963" y="3894138"/>
          <p14:tracePt t="47212" x="1477963" y="3849688"/>
          <p14:tracePt t="47218" x="1477963" y="3754438"/>
          <p14:tracePt t="47225" x="1497013" y="3568700"/>
          <p14:tracePt t="47232" x="1535113" y="3340100"/>
          <p14:tracePt t="47239" x="1554163" y="3198813"/>
          <p14:tracePt t="47246" x="1573213" y="3078163"/>
          <p14:tracePt t="47252" x="1592263" y="2989263"/>
          <p14:tracePt t="47259" x="1598613" y="2932113"/>
          <p14:tracePt t="47266" x="1612900" y="2900363"/>
          <p14:tracePt t="47273" x="1612900" y="2868613"/>
          <p14:tracePt t="47281" x="1619250" y="2830513"/>
          <p14:tracePt t="47286" x="1619250" y="2817813"/>
          <p14:tracePt t="47295" x="1625600" y="2798763"/>
          <p14:tracePt t="47300" x="1625600" y="2792413"/>
          <p14:tracePt t="47307" x="1625600" y="2784475"/>
          <p14:tracePt t="47341" x="1631950" y="2784475"/>
          <p14:tracePt t="47348" x="1631950" y="2792413"/>
          <p14:tracePt t="47355" x="1638300" y="2805113"/>
          <p14:tracePt t="47362" x="1644650" y="2830513"/>
          <p14:tracePt t="47368" x="1663700" y="2874963"/>
          <p14:tracePt t="47374" x="1676400" y="2944813"/>
          <p14:tracePt t="47381" x="1689100" y="3027363"/>
          <p14:tracePt t="47389" x="1708150" y="3148013"/>
          <p14:tracePt t="47396" x="1720850" y="3308350"/>
          <p14:tracePt t="47402" x="1720850" y="3409950"/>
          <p14:tracePt t="47411" x="1727200" y="3505200"/>
          <p14:tracePt t="47415" x="1727200" y="3619500"/>
          <p14:tracePt t="47422" x="1733550" y="3690938"/>
          <p14:tracePt t="47430" x="1733550" y="3741738"/>
          <p14:tracePt t="47436" x="1733550" y="3786188"/>
          <p14:tracePt t="47444" x="1733550" y="3817938"/>
          <p14:tracePt t="47450" x="1733550" y="3849688"/>
          <p14:tracePt t="47456" x="1733550" y="3875088"/>
          <p14:tracePt t="47463" x="1733550" y="3894138"/>
          <p14:tracePt t="47470" x="1733550" y="3900488"/>
          <p14:tracePt t="47479" x="1733550" y="3906838"/>
          <p14:tracePt t="47484" x="1733550" y="3913188"/>
          <p14:tracePt t="47531" x="1727200" y="3906838"/>
          <p14:tracePt t="47538" x="1720850" y="3856038"/>
          <p14:tracePt t="47545" x="1708150" y="3779838"/>
          <p14:tracePt t="47551" x="1701800" y="3581400"/>
          <p14:tracePt t="47559" x="1701800" y="3409950"/>
          <p14:tracePt t="47565" x="1714500" y="3289300"/>
          <p14:tracePt t="47572" x="1733550" y="3122613"/>
          <p14:tracePt t="47580" x="1739900" y="3027363"/>
          <p14:tracePt t="47585" x="1758950" y="2932113"/>
          <p14:tracePt t="47595" x="1778000" y="2836863"/>
          <p14:tracePt t="47600" x="1778000" y="2771775"/>
          <p14:tracePt t="47606" x="1784350" y="2708275"/>
          <p14:tracePt t="47613" x="1784350" y="2682875"/>
          <p14:tracePt t="47620" x="1784350" y="2670175"/>
          <p14:tracePt t="47634" x="1784350" y="2663825"/>
          <p14:tracePt t="47667" x="1790700" y="2663825"/>
          <p14:tracePt t="47674" x="1797050" y="2682875"/>
          <p14:tracePt t="47680" x="1803400" y="2708275"/>
          <p14:tracePt t="47687" x="1809750" y="2752725"/>
          <p14:tracePt t="47697" x="1828800" y="2830513"/>
          <p14:tracePt t="47701" x="1835150" y="2932113"/>
          <p14:tracePt t="47708" x="1841500" y="3040063"/>
          <p14:tracePt t="47715" x="1854200" y="3148013"/>
          <p14:tracePt t="47721" x="1860550" y="3276600"/>
          <p14:tracePt t="47730" x="1873250" y="3454400"/>
          <p14:tracePt t="47735" x="1879600" y="3562350"/>
          <p14:tracePt t="47742" x="1879600" y="3671888"/>
          <p14:tracePt t="47748" x="1892300" y="3735388"/>
          <p14:tracePt t="47755" x="1892300" y="3779838"/>
          <p14:tracePt t="47764" x="1892300" y="3817938"/>
          <p14:tracePt t="47769" x="1892300" y="3843338"/>
          <p14:tracePt t="47777" x="1892300" y="3862388"/>
          <p14:tracePt t="47783" x="1892300" y="3868738"/>
          <p14:tracePt t="47790" x="1892300" y="3881438"/>
          <p14:tracePt t="47803" x="1892300" y="3887788"/>
          <p14:tracePt t="47837" x="1885950" y="3887788"/>
          <p14:tracePt t="47845" x="1885950" y="3881438"/>
          <p14:tracePt t="47858" x="1879600" y="3868738"/>
          <p14:tracePt t="47864" x="1879600" y="3849688"/>
          <p14:tracePt t="47871" x="1860550" y="3792538"/>
          <p14:tracePt t="47880" x="1835150" y="3716338"/>
          <p14:tracePt t="47884" x="1828800" y="3632200"/>
          <p14:tracePt t="47892" x="1822450" y="3543300"/>
          <p14:tracePt t="47898" x="1809750" y="3448050"/>
          <p14:tracePt t="47906" x="1803400" y="3422650"/>
          <p14:tracePt t="47912" x="1803400" y="3397250"/>
          <p14:tracePt t="47925" x="1797050" y="3384550"/>
          <p14:tracePt t="47932" x="1797050" y="3378200"/>
          <p14:tracePt t="47994" x="1797050" y="3384550"/>
          <p14:tracePt t="48000" x="1803400" y="3390900"/>
          <p14:tracePt t="48007" x="1803400" y="3409950"/>
          <p14:tracePt t="48014" x="1809750" y="3422650"/>
          <p14:tracePt t="48022" x="1809750" y="3429000"/>
          <p14:tracePt t="48029" x="1809750" y="3435350"/>
          <p14:tracePt t="48047" x="1809750" y="3441700"/>
          <p14:tracePt t="48048" x="1809750" y="3448050"/>
          <p14:tracePt t="48068" x="1809750" y="3454400"/>
          <p14:tracePt t="48075" x="1809750" y="3460750"/>
          <p14:tracePt t="48116" x="1809750" y="3467100"/>
          <p14:tracePt t="48136" x="1809750" y="3473450"/>
          <p14:tracePt t="48695" x="1816100" y="3530600"/>
          <p14:tracePt t="48700" x="1822450" y="3638550"/>
          <p14:tracePt t="48708" x="1835150" y="3735388"/>
          <p14:tracePt t="48714" x="1841500" y="3849688"/>
          <p14:tracePt t="48721" x="1847850" y="3932238"/>
          <p14:tracePt t="48728" x="1860550" y="4021138"/>
          <p14:tracePt t="48735" x="1866900" y="4086225"/>
          <p14:tracePt t="48742" x="1885950" y="4168775"/>
          <p14:tracePt t="48748" x="1898650" y="4244975"/>
          <p14:tracePt t="48756" x="1936750" y="4346575"/>
          <p14:tracePt t="48763" x="1962150" y="4429125"/>
          <p14:tracePt t="48768" x="1993900" y="4498975"/>
          <p14:tracePt t="48775" x="2025650" y="4551363"/>
          <p14:tracePt t="48782" x="2097088" y="4621213"/>
          <p14:tracePt t="48789" x="2135188" y="4659313"/>
          <p14:tracePt t="48796" x="2205038" y="4691063"/>
          <p14:tracePt t="48803" x="2306638" y="4748213"/>
          <p14:tracePt t="48812" x="2401888" y="4792663"/>
          <p14:tracePt t="48816" x="2517775" y="4837113"/>
          <p14:tracePt t="48823" x="2657475" y="4887913"/>
          <p14:tracePt t="48830" x="2740025" y="4919663"/>
          <p14:tracePt t="48837" x="2867025" y="4946650"/>
          <p14:tracePt t="48845" x="2968625" y="4972050"/>
          <p14:tracePt t="48851" x="3109913" y="4991100"/>
          <p14:tracePt t="48858" x="3275013" y="5029200"/>
          <p14:tracePt t="48864" x="3441700" y="5060950"/>
          <p14:tracePt t="48871" x="3625850" y="5080000"/>
          <p14:tracePt t="48878" x="3835400" y="5118100"/>
          <p14:tracePt t="49681" x="6122988" y="5092700"/>
          <p14:tracePt t="49686" x="6129338" y="5060950"/>
          <p14:tracePt t="49695" x="6129338" y="5041900"/>
          <p14:tracePt t="49700" x="6135688" y="5016500"/>
          <p14:tracePt t="49707" x="6135688" y="4997450"/>
          <p14:tracePt t="49715" x="6135688" y="4991100"/>
          <p14:tracePt t="49721" x="6142038" y="4972050"/>
          <p14:tracePt t="49731" x="6142038" y="4965700"/>
          <p14:tracePt t="49734" x="6142038" y="4959350"/>
          <p14:tracePt t="49741" x="6142038" y="4953000"/>
          <p14:tracePt t="49749" x="6142038" y="4946650"/>
          <p14:tracePt t="49763" x="6142038" y="4940300"/>
          <p14:tracePt t="49776" x="6142038" y="4933950"/>
          <p14:tracePt t="49802" x="6142038" y="4926013"/>
          <p14:tracePt t="49823" x="6142038" y="4919663"/>
          <p14:tracePt t="49952" x="6142038" y="4926013"/>
          <p14:tracePt t="49979" x="6142038" y="4933950"/>
          <p14:tracePt t="49986" x="6142038" y="4946650"/>
          <p14:tracePt t="49994" x="6142038" y="4953000"/>
          <p14:tracePt t="50000" x="6154738" y="4972050"/>
          <p14:tracePt t="50007" x="6161088" y="4997450"/>
          <p14:tracePt t="50014" x="6167438" y="5022850"/>
          <p14:tracePt t="50020" x="6181725" y="5048250"/>
          <p14:tracePt t="50028" x="6200775" y="5086350"/>
          <p14:tracePt t="50033" x="6219825" y="5118100"/>
          <p14:tracePt t="50251" x="7072313" y="5035550"/>
          <p14:tracePt t="50258" x="7105650" y="4997450"/>
          <p14:tracePt t="50265" x="7131050" y="4953000"/>
          <p14:tracePt t="50271" x="7150100" y="4913313"/>
          <p14:tracePt t="50280" x="7188200" y="4856163"/>
          <p14:tracePt t="50286" x="7200900" y="4824413"/>
          <p14:tracePt t="50292" x="7226300" y="4767263"/>
          <p14:tracePt t="50299" x="7239000" y="4710113"/>
          <p14:tracePt t="50306" x="7258050" y="4665663"/>
          <p14:tracePt t="50315" x="7264400" y="4621213"/>
          <p14:tracePt t="50320" x="7264400" y="4564063"/>
          <p14:tracePt t="50328" x="7264400" y="4513263"/>
          <p14:tracePt t="50332" x="7258050" y="4435475"/>
          <p14:tracePt t="50340" x="7251700" y="4359275"/>
          <p14:tracePt t="50346" x="7245350" y="4276725"/>
          <p14:tracePt t="50353" x="7232650" y="4200525"/>
          <p14:tracePt t="50362" x="7226300" y="4137025"/>
          <p14:tracePt t="50367" x="7226300" y="4059238"/>
          <p14:tracePt t="50374" x="7226300" y="3995738"/>
          <p14:tracePt t="50381" x="7226300" y="3963988"/>
          <p14:tracePt t="50387" x="7239000" y="3900488"/>
          <p14:tracePt t="50395" x="7239000" y="3843338"/>
          <p14:tracePt t="50401" x="7245350" y="3792538"/>
          <p14:tracePt t="50408" x="7245350" y="3735388"/>
          <p14:tracePt t="50414" x="7245350" y="3671888"/>
          <p14:tracePt t="50421" x="7245350" y="3619500"/>
          <p14:tracePt t="50429" x="7245350" y="3562350"/>
          <p14:tracePt t="50435" x="7245350" y="3498850"/>
          <p14:tracePt t="50441" x="7245350" y="3448050"/>
          <p14:tracePt t="50449" x="7245350" y="3390900"/>
          <p14:tracePt t="50455" x="7245350" y="3352800"/>
          <p14:tracePt t="50462" x="7232650" y="3295650"/>
          <p14:tracePt t="50469" x="7226300" y="3251200"/>
          <p14:tracePt t="50476" x="7213600" y="3205163"/>
          <p14:tracePt t="50482" x="7194550" y="3135313"/>
          <p14:tracePt t="50489" x="7181850" y="3059113"/>
          <p14:tracePt t="50496" x="7143750" y="2982913"/>
          <p14:tracePt t="50503" x="7131050" y="2919413"/>
          <p14:tracePt t="50511" x="7112000" y="2849563"/>
          <p14:tracePt t="50517" x="7099300" y="2798763"/>
          <p14:tracePt t="50523" x="7085013" y="2727325"/>
          <p14:tracePt t="50531" x="7072313" y="2663825"/>
          <p14:tracePt t="50537" x="7072313" y="2600325"/>
          <p14:tracePt t="50545" x="7059613" y="2536825"/>
          <p14:tracePt t="50550" x="7053263" y="2473325"/>
          <p14:tracePt t="50558" x="7053263" y="2397125"/>
          <p14:tracePt t="50564" x="7040563" y="2332038"/>
          <p14:tracePt t="50571" x="7027863" y="2293938"/>
          <p14:tracePt t="50578" x="7008813" y="2236788"/>
          <p14:tracePt t="50585" x="6989763" y="2173288"/>
          <p14:tracePt t="50591" x="6977063" y="2116138"/>
          <p14:tracePt t="50598" x="6945313" y="2090738"/>
          <p14:tracePt t="50605" x="6913563" y="2052638"/>
          <p14:tracePt t="50613" x="6894513" y="2001838"/>
          <p14:tracePt t="50619" x="6862763" y="1963738"/>
          <p14:tracePt t="50626" x="6831013" y="1938338"/>
          <p14:tracePt t="50632" x="6805613" y="1905000"/>
          <p14:tracePt t="50639" x="6780213" y="1879600"/>
          <p14:tracePt t="50647" x="6754813" y="1847850"/>
          <p14:tracePt t="50653" x="6723063" y="1809750"/>
          <p14:tracePt t="50661" x="6710363" y="1797050"/>
          <p14:tracePt t="50666" x="6697663" y="1778000"/>
          <p14:tracePt t="50673" x="6684963" y="1758950"/>
          <p14:tracePt t="50680" x="6665913" y="1746250"/>
          <p14:tracePt t="50686" x="6646863" y="1727200"/>
          <p14:tracePt t="50695" x="6607175" y="1708150"/>
          <p14:tracePt t="50700" x="6581775" y="1689100"/>
          <p14:tracePt t="50707" x="6556375" y="1676400"/>
          <p14:tracePt t="50714" x="6518275" y="1670050"/>
          <p14:tracePt t="50721" x="6473825" y="1657350"/>
          <p14:tracePt t="50728" x="6448425" y="1651000"/>
          <p14:tracePt t="50734" x="6423025" y="1644650"/>
          <p14:tracePt t="50741" x="6397625" y="1644650"/>
          <p14:tracePt t="50748" x="6365875" y="1644650"/>
          <p14:tracePt t="50754" x="6334125" y="1644650"/>
          <p14:tracePt t="50762" x="6296025" y="1644650"/>
          <p14:tracePt t="50768" x="6257925" y="1644650"/>
          <p14:tracePt t="50775" x="6213475" y="1644650"/>
          <p14:tracePt t="50782" x="6161088" y="1651000"/>
          <p14:tracePt t="50789" x="6091238" y="1670050"/>
          <p14:tracePt t="50795" x="6040438" y="1676400"/>
          <p14:tracePt t="50802" x="6002338" y="1689100"/>
          <p14:tracePt t="50811" x="5938838" y="1708150"/>
          <p14:tracePt t="50816" x="5868988" y="1733550"/>
          <p14:tracePt t="50822" x="5830888" y="1752600"/>
          <p14:tracePt t="50830" x="5786438" y="1771650"/>
          <p14:tracePt t="50836" x="5741988" y="1809750"/>
          <p14:tracePt t="50845" x="5689600" y="1835150"/>
          <p14:tracePt t="50850" x="5670550" y="1847850"/>
          <p14:tracePt t="50857" x="5632450" y="1873250"/>
          <p14:tracePt t="50863" x="5600700" y="1892300"/>
          <p14:tracePt t="50871" x="5562600" y="1924050"/>
          <p14:tracePt t="50878" x="5518150" y="1957388"/>
          <p14:tracePt t="50884" x="5467350" y="2001838"/>
          <p14:tracePt t="50891" x="5429250" y="2027238"/>
          <p14:tracePt t="50897" x="5391150" y="2071688"/>
          <p14:tracePt t="50904" x="5340350" y="2116138"/>
          <p14:tracePt t="50913" x="5302250" y="2160588"/>
          <p14:tracePt t="50918" x="5264150" y="2185988"/>
          <p14:tracePt t="50924" x="5224463" y="2236788"/>
          <p14:tracePt t="50931" x="5180013" y="2274888"/>
          <p14:tracePt t="50938" x="5135563" y="2325688"/>
          <p14:tracePt t="50946" x="5091113" y="2384425"/>
          <p14:tracePt t="50951" x="5053013" y="2416175"/>
          <p14:tracePt t="50958" x="5027613" y="2460625"/>
          <p14:tracePt t="50966" x="4989513" y="2511425"/>
          <p14:tracePt t="50972" x="4964113" y="2568575"/>
          <p14:tracePt t="50980" x="4945063" y="2613025"/>
          <p14:tracePt t="50986" x="4932363" y="2651125"/>
          <p14:tracePt t="50992" x="4919663" y="2682875"/>
          <p14:tracePt t="50999" x="4900613" y="2733675"/>
          <p14:tracePt t="51006" x="4881563" y="2784475"/>
          <p14:tracePt t="51013" x="4862513" y="2843213"/>
          <p14:tracePt t="51020" x="4849813" y="2887663"/>
          <p14:tracePt t="51029" x="4837113" y="2944813"/>
          <p14:tracePt t="51034" x="4818063" y="3014663"/>
          <p14:tracePt t="51040" x="4797425" y="3065463"/>
          <p14:tracePt t="51047" x="4784725" y="3122613"/>
          <p14:tracePt t="51054" x="4784725" y="3167063"/>
          <p14:tracePt t="51061" x="4778375" y="3225800"/>
          <p14:tracePt t="51067" x="4778375" y="3263900"/>
          <p14:tracePt t="51074" x="4778375" y="3340100"/>
          <p14:tracePt t="51081" x="4778375" y="3403600"/>
          <p14:tracePt t="51088" x="4778375" y="3486150"/>
          <p14:tracePt t="51096" x="4778375" y="3543300"/>
          <p14:tracePt t="51101" x="4784725" y="3619500"/>
          <p14:tracePt t="51108" x="4797425" y="3716338"/>
          <p14:tracePt t="51116" x="4811713" y="3792538"/>
          <p14:tracePt t="51121" x="4830763" y="3868738"/>
          <p14:tracePt t="51130" x="4837113" y="3951288"/>
          <p14:tracePt t="51136" x="4856163" y="4040188"/>
          <p14:tracePt t="51142" x="4862513" y="4124325"/>
          <p14:tracePt t="51149" x="4881563" y="4200525"/>
          <p14:tracePt t="51156" x="4900613" y="4264025"/>
          <p14:tracePt t="51164" x="4906963" y="4333875"/>
          <p14:tracePt t="51169" x="4926013" y="4416425"/>
          <p14:tracePt t="51178" x="4938713" y="4479925"/>
          <p14:tracePt t="51183" x="4957763" y="4551363"/>
          <p14:tracePt t="51190" x="4970463" y="4614863"/>
          <p14:tracePt t="51197" x="4995863" y="4684713"/>
          <p14:tracePt t="51203" x="5014913" y="4748213"/>
          <p14:tracePt t="51211" x="5040313" y="4837113"/>
          <p14:tracePt t="51217" x="5065713" y="4913313"/>
          <p14:tracePt t="51224" x="5103813" y="5003800"/>
          <p14:tracePt t="51230" x="5116513" y="5054600"/>
          <p14:tracePt t="51238" x="5141913" y="5124450"/>
          <p14:tracePt t="51707" x="6869113" y="5041900"/>
          <p14:tracePt t="51713" x="6888163" y="4978400"/>
          <p14:tracePt t="51720" x="6907213" y="4940300"/>
          <p14:tracePt t="51729" x="6919913" y="4887913"/>
          <p14:tracePt t="51734" x="6932613" y="4837113"/>
          <p14:tracePt t="51740" x="6938963" y="4792663"/>
          <p14:tracePt t="51747" x="6951663" y="4760913"/>
          <p14:tracePt t="51754" x="6964363" y="4716463"/>
          <p14:tracePt t="51763" x="6970713" y="4672013"/>
          <p14:tracePt t="51768" x="6983413" y="4614863"/>
          <p14:tracePt t="51774" x="6996113" y="4551363"/>
          <p14:tracePt t="51781" x="7008813" y="4473575"/>
          <p14:tracePt t="51788" x="7021513" y="4397375"/>
          <p14:tracePt t="51796" x="7027863" y="4333875"/>
          <p14:tracePt t="51801" x="7040563" y="4289425"/>
          <p14:tracePt t="51812" x="7046913" y="4219575"/>
          <p14:tracePt t="51815" x="7059613" y="4187825"/>
          <p14:tracePt t="51822" x="7059613" y="4156075"/>
          <p14:tracePt t="51830" x="7065963" y="4117975"/>
          <p14:tracePt t="51836" x="7065963" y="4086225"/>
          <p14:tracePt t="51844" x="7072313" y="4052888"/>
          <p14:tracePt t="51850" x="7072313" y="3995738"/>
          <p14:tracePt t="51856" x="7078663" y="3944938"/>
          <p14:tracePt t="51863" x="7078663" y="3900488"/>
          <p14:tracePt t="51870" x="7078663" y="3868738"/>
          <p14:tracePt t="51879" x="7085013" y="3805238"/>
          <p14:tracePt t="51883" x="7085013" y="3760788"/>
          <p14:tracePt t="51890" x="7085013" y="3729038"/>
          <p14:tracePt t="51897" x="7085013" y="3697288"/>
          <p14:tracePt t="51904" x="7085013" y="3652838"/>
          <p14:tracePt t="51913" x="7085013" y="3606800"/>
          <p14:tracePt t="51917" x="7078663" y="3581400"/>
          <p14:tracePt t="51924" x="7078663" y="3549650"/>
          <p14:tracePt t="51931" x="7072313" y="3492500"/>
          <p14:tracePt t="51938" x="7065963" y="3460750"/>
          <p14:tracePt t="51947" x="7046913" y="3416300"/>
          <p14:tracePt t="51951" x="7034213" y="3378200"/>
          <p14:tracePt t="51959" x="7027863" y="3340100"/>
          <p14:tracePt t="51965" x="7008813" y="3308350"/>
          <p14:tracePt t="51972" x="6983413" y="3257550"/>
          <p14:tracePt t="51980" x="6964363" y="3211513"/>
          <p14:tracePt t="51985" x="6945313" y="3167063"/>
          <p14:tracePt t="51992" x="6919913" y="3116263"/>
          <p14:tracePt t="51999" x="6894513" y="3071813"/>
          <p14:tracePt t="52006" x="6875463" y="3027363"/>
          <p14:tracePt t="52013" x="6850063" y="2976563"/>
          <p14:tracePt t="52019" x="6837363" y="2944813"/>
          <p14:tracePt t="52028" x="6811963" y="2906713"/>
          <p14:tracePt t="52033" x="6786563" y="2849563"/>
          <p14:tracePt t="52040" x="6761163" y="2811463"/>
          <p14:tracePt t="52061" x="6678613" y="2695575"/>
          <p14:tracePt t="52067" x="6646863" y="2644775"/>
          <p14:tracePt t="52074" x="6600825" y="2600325"/>
          <p14:tracePt t="52081" x="6556375" y="2555875"/>
          <p14:tracePt t="52087" x="6511925" y="2517775"/>
          <p14:tracePt t="52095" x="6492875" y="2492375"/>
          <p14:tracePt t="52101" x="6454775" y="2466975"/>
          <p14:tracePt t="52108" x="6429375" y="2441575"/>
          <p14:tracePt t="52115" x="6397625" y="2422525"/>
          <p14:tracePt t="52121" x="6372225" y="2390775"/>
          <p14:tracePt t="52129" x="6346825" y="2371725"/>
          <p14:tracePt t="52135" x="6308725" y="2344738"/>
          <p14:tracePt t="52142" x="6270625" y="2325688"/>
          <p14:tracePt t="52148" x="6232525" y="2300288"/>
          <p14:tracePt t="52155" x="6213475" y="2287588"/>
          <p14:tracePt t="52163" x="6194425" y="2281238"/>
          <p14:tracePt t="52169" x="6181725" y="2274888"/>
          <p14:tracePt t="52177" x="6161088" y="2268538"/>
          <p14:tracePt t="52183" x="6142038" y="2255838"/>
          <p14:tracePt t="52190" x="6122988" y="2249488"/>
          <p14:tracePt t="52196" x="6116638" y="2243138"/>
          <p14:tracePt t="52203" x="6097588" y="2236788"/>
          <p14:tracePt t="52211" x="6078538" y="2230438"/>
          <p14:tracePt t="52217" x="6059488" y="2224088"/>
          <p14:tracePt t="52223" x="6040438" y="2217738"/>
          <p14:tracePt t="52230" x="6021388" y="2217738"/>
          <p14:tracePt t="52237" x="6002338" y="2211388"/>
          <p14:tracePt t="52246" x="5983288" y="2211388"/>
          <p14:tracePt t="52251" x="5976938" y="2205038"/>
          <p14:tracePt t="52258" x="5964238" y="2205038"/>
          <p14:tracePt t="52264" x="5945188" y="2198688"/>
          <p14:tracePt t="52271" x="5932488" y="2192338"/>
          <p14:tracePt t="52279" x="5919788" y="2192338"/>
          <p14:tracePt t="52284" x="5900738" y="2192338"/>
          <p14:tracePt t="52292" x="5894388" y="2185988"/>
          <p14:tracePt t="52299" x="5875338" y="2185988"/>
          <p14:tracePt t="52305" x="5856288" y="2185988"/>
          <p14:tracePt t="52313" x="5849938" y="2185988"/>
          <p14:tracePt t="52319" x="5830888" y="2185988"/>
          <p14:tracePt t="52325" x="5811838" y="2185988"/>
          <p14:tracePt t="52332" x="5799138" y="2185988"/>
          <p14:tracePt t="52340" x="5780088" y="2185988"/>
          <p14:tracePt t="52346" x="5761038" y="2185988"/>
          <p14:tracePt t="52352" x="5748338" y="2192338"/>
          <p14:tracePt t="52361" x="5722938" y="2198688"/>
          <p14:tracePt t="52366" x="5695950" y="2205038"/>
          <p14:tracePt t="52373" x="5670550" y="2217738"/>
          <p14:tracePt t="52380" x="5632450" y="2236788"/>
          <p14:tracePt t="52387" x="5607050" y="2262188"/>
          <p14:tracePt t="52395" x="5556250" y="2293938"/>
          <p14:tracePt t="52400" x="5486400" y="2332038"/>
          <p14:tracePt t="52407" x="5441950" y="2365375"/>
          <p14:tracePt t="52414" x="5391150" y="2409825"/>
          <p14:tracePt t="52421" x="5353050" y="2435225"/>
          <p14:tracePt t="52428" x="5321300" y="2473325"/>
          <p14:tracePt t="52434" x="5302250" y="2505075"/>
          <p14:tracePt t="52441" x="5270500" y="2543175"/>
          <p14:tracePt t="52448" x="5249863" y="2581275"/>
          <p14:tracePt t="52454" x="5224463" y="2613025"/>
          <p14:tracePt t="52462" x="5211763" y="2651125"/>
          <p14:tracePt t="52470" x="5199063" y="2695575"/>
          <p14:tracePt t="52476" x="5173663" y="2765425"/>
          <p14:tracePt t="52482" x="5154613" y="2811463"/>
          <p14:tracePt t="52489" x="5141913" y="2868613"/>
          <p14:tracePt t="52496" x="5122863" y="2913063"/>
          <p14:tracePt t="52502" x="5116513" y="2970213"/>
          <p14:tracePt t="52510" x="5110163" y="3021013"/>
          <p14:tracePt t="52516" x="5103813" y="3078163"/>
          <p14:tracePt t="52523" x="5103813" y="3122613"/>
          <p14:tracePt t="52530" x="5103813" y="3173413"/>
          <p14:tracePt t="52536" x="5091113" y="3238500"/>
          <p14:tracePt t="52544" x="5091113" y="3295650"/>
          <p14:tracePt t="52550" x="5097463" y="3346450"/>
          <p14:tracePt t="52557" x="5097463" y="3403600"/>
          <p14:tracePt t="52563" x="5097463" y="3454400"/>
          <p14:tracePt t="52570" x="5097463" y="3517900"/>
          <p14:tracePt t="52578" x="5097463" y="3594100"/>
          <p14:tracePt t="52584" x="5103813" y="3638550"/>
          <p14:tracePt t="52590" x="5103813" y="3703638"/>
          <p14:tracePt t="52598" x="5110163" y="3786188"/>
          <p14:tracePt t="52604" x="5110163" y="3849688"/>
          <p14:tracePt t="52612" x="5116513" y="3894138"/>
          <p14:tracePt t="52618" x="5129213" y="3957638"/>
          <p14:tracePt t="52624" x="5129213" y="4021138"/>
          <p14:tracePt t="52631" x="5135563" y="4098925"/>
          <p14:tracePt t="52638" x="5135563" y="4175125"/>
          <p14:tracePt t="52645" x="5141913" y="4270375"/>
          <p14:tracePt t="52651" x="5160963" y="4346575"/>
          <p14:tracePt t="52658" x="5160963" y="4422775"/>
          <p14:tracePt t="52665" x="5180013" y="4498975"/>
          <p14:tracePt t="52672" x="5186363" y="4583113"/>
          <p14:tracePt t="52679" x="5192713" y="4627563"/>
          <p14:tracePt t="52686" x="5211763" y="4691063"/>
          <p14:tracePt t="52694" x="5218113" y="4735513"/>
          <p14:tracePt t="52699" x="5224463" y="4805363"/>
          <p14:tracePt t="52706" x="5249863" y="4868863"/>
          <p14:tracePt t="52713" x="5249863" y="4919663"/>
          <p14:tracePt t="52720" x="5276850" y="4991100"/>
          <p14:tracePt t="52728" x="5295900" y="5054600"/>
          <p14:tracePt t="52733" x="5308600" y="5092700"/>
          <p14:tracePt t="52740" x="5321300" y="5137150"/>
          <p14:tracePt t="53570" x="6672263" y="5111750"/>
          <p14:tracePt t="53578" x="6691313" y="5092700"/>
          <p14:tracePt t="53584" x="6710363" y="5086350"/>
          <p14:tracePt t="53591" x="6710363" y="5073650"/>
          <p14:tracePt t="53597" x="6723063" y="5073650"/>
          <p14:tracePt t="53604" x="6735763" y="5067300"/>
          <p14:tracePt t="53613" x="6748463" y="5048250"/>
          <p14:tracePt t="53618" x="6761163" y="5029200"/>
          <p14:tracePt t="53624" x="6786563" y="5010150"/>
          <p14:tracePt t="53631" x="6805613" y="4991100"/>
          <p14:tracePt t="53638" x="6831013" y="4953000"/>
          <p14:tracePt t="53646" x="6862763" y="4913313"/>
          <p14:tracePt t="53651" x="6900863" y="4875213"/>
          <p14:tracePt t="53660" x="6926263" y="4830763"/>
          <p14:tracePt t="53665" x="6958013" y="4792663"/>
          <p14:tracePt t="53672" x="6989763" y="4735513"/>
          <p14:tracePt t="53680" x="7008813" y="4703763"/>
          <p14:tracePt t="53686" x="7027863" y="4678363"/>
          <p14:tracePt t="53694" x="7040563" y="4659313"/>
          <p14:tracePt t="53699" x="7053263" y="4633913"/>
          <p14:tracePt t="53706" x="7065963" y="4614863"/>
          <p14:tracePt t="53714" x="7078663" y="4602163"/>
          <p14:tracePt t="53719" x="7085013" y="4595813"/>
          <p14:tracePt t="53729" x="7092950" y="4583113"/>
          <p14:tracePt t="53733" x="7092950" y="4576763"/>
          <p14:tracePt t="53740" x="7092950" y="4564063"/>
          <p14:tracePt t="53747" x="7099300" y="4557713"/>
          <p14:tracePt t="53754" x="7105650" y="4557713"/>
          <p14:tracePt t="53781" x="7105650" y="4551363"/>
          <p14:tracePt t="53809" x="7105650" y="4545013"/>
          <p14:tracePt t="54230" x="7105650" y="4506913"/>
          <p14:tracePt t="54237" x="7112000" y="4454525"/>
          <p14:tracePt t="54245" x="7131050" y="4397375"/>
          <p14:tracePt t="54250" x="7137400" y="4352925"/>
          <p14:tracePt t="54257" x="7156450" y="4295775"/>
          <p14:tracePt t="54263" x="7162800" y="4244975"/>
          <p14:tracePt t="54270" x="7162800" y="4181475"/>
          <p14:tracePt t="54279" x="7162800" y="4059238"/>
          <p14:tracePt t="54284" x="7169150" y="3932238"/>
          <p14:tracePt t="54291" x="7181850" y="3824288"/>
          <p14:tracePt t="54298" x="7200900" y="3690938"/>
          <p14:tracePt t="54304" x="7219950" y="3568700"/>
          <p14:tracePt t="54311" x="7232650" y="3473450"/>
          <p14:tracePt t="54318" x="7232650" y="3378200"/>
          <p14:tracePt t="54325" x="7245350" y="3282950"/>
          <p14:tracePt t="54332" x="7245350" y="3205163"/>
          <p14:tracePt t="54339" x="7239000" y="3122613"/>
          <p14:tracePt t="54345" x="7232650" y="3046413"/>
          <p14:tracePt t="54352" x="7226300" y="2951163"/>
          <p14:tracePt t="54361" x="7207250" y="2830513"/>
          <p14:tracePt t="54365" x="7194550" y="2746375"/>
          <p14:tracePt t="54372" x="7188200" y="2657475"/>
          <p14:tracePt t="54379" x="7169150" y="2536825"/>
          <p14:tracePt t="54386" x="7150100" y="2441575"/>
          <p14:tracePt t="54394" x="7143750" y="2365375"/>
          <p14:tracePt t="54400" x="7137400" y="2281238"/>
          <p14:tracePt t="54406" x="7124700" y="2205038"/>
          <p14:tracePt t="54413" x="7118350" y="2128838"/>
          <p14:tracePt t="54420" x="7118350" y="2058988"/>
          <p14:tracePt t="54428" x="7105650" y="1982788"/>
          <p14:tracePt t="54433" x="7105650" y="1924050"/>
          <p14:tracePt t="54440" x="7085013" y="1873250"/>
          <p14:tracePt t="54447" x="7078663" y="1835150"/>
          <p14:tracePt t="54454" x="7059613" y="1778000"/>
          <p14:tracePt t="54463" x="7053263" y="1758950"/>
          <p14:tracePt t="54468" x="7040563" y="1727200"/>
          <p14:tracePt t="54474" x="7034213" y="1708150"/>
          <p14:tracePt t="54482" x="7021513" y="1676400"/>
          <p14:tracePt t="54488" x="7002463" y="1651000"/>
          <p14:tracePt t="54496" x="6983413" y="1625600"/>
          <p14:tracePt t="54502" x="6932613" y="1593850"/>
          <p14:tracePt t="54508" x="6875463" y="1549400"/>
          <p14:tracePt t="54516" x="6818313" y="1524000"/>
          <p14:tracePt t="54522" x="6761163" y="1490663"/>
          <p14:tracePt t="54529" x="6716713" y="1465263"/>
          <p14:tracePt t="54536" x="6672263" y="1452563"/>
          <p14:tracePt t="54544" x="6634163" y="1446213"/>
          <p14:tracePt t="54550" x="6613525" y="1433513"/>
          <p14:tracePt t="54556" x="6581775" y="1427163"/>
          <p14:tracePt t="54563" x="6556375" y="1420813"/>
          <p14:tracePt t="54570" x="6530975" y="1408113"/>
          <p14:tracePt t="54578" x="6499225" y="1401763"/>
          <p14:tracePt t="54584" x="6461125" y="1395413"/>
          <p14:tracePt t="54590" x="6429375" y="1395413"/>
          <p14:tracePt t="54596" x="6397625" y="1395413"/>
          <p14:tracePt t="54604" x="6353175" y="1395413"/>
          <p14:tracePt t="54612" x="6302375" y="1395413"/>
          <p14:tracePt t="54617" x="6226175" y="1395413"/>
          <p14:tracePt t="54624" x="6181725" y="1401763"/>
          <p14:tracePt t="54630" x="6091238" y="1420813"/>
          <p14:tracePt t="54638" x="6040438" y="1439863"/>
          <p14:tracePt t="54646" x="5951538" y="1471613"/>
          <p14:tracePt t="54651" x="5875338" y="1511300"/>
          <p14:tracePt t="54661" x="5818188" y="1543050"/>
          <p14:tracePt t="54665" x="5767388" y="1581150"/>
          <p14:tracePt t="54672" x="5695950" y="1644650"/>
          <p14:tracePt t="54681" x="5657850" y="1670050"/>
          <p14:tracePt t="54685" x="5607050" y="1720850"/>
          <p14:tracePt t="54694" x="5568950" y="1771650"/>
          <p14:tracePt t="54699" x="5505450" y="1841500"/>
          <p14:tracePt t="54706" x="5467350" y="1879600"/>
          <p14:tracePt t="54712" x="5422900" y="1957388"/>
          <p14:tracePt t="54719" x="5403850" y="2008188"/>
          <p14:tracePt t="54730" x="5378450" y="2039938"/>
          <p14:tracePt t="54733" x="5359400" y="2090738"/>
          <p14:tracePt t="54740" x="5334000" y="2128838"/>
          <p14:tracePt t="54747" x="5321300" y="2160588"/>
          <p14:tracePt t="54753" x="5314950" y="2198688"/>
          <p14:tracePt t="54761" x="5295900" y="2243138"/>
          <p14:tracePt t="54767" x="5276850" y="2287588"/>
          <p14:tracePt t="54774" x="5256213" y="2325688"/>
          <p14:tracePt t="54781" x="5237163" y="2371725"/>
          <p14:tracePt t="54787" x="5211763" y="2441575"/>
          <p14:tracePt t="54795" x="5192713" y="2498725"/>
          <p14:tracePt t="54801" x="5167313" y="2562225"/>
          <p14:tracePt t="54808" x="5160963" y="2625725"/>
          <p14:tracePt t="54814" x="5154613" y="2682875"/>
          <p14:tracePt t="54821" x="5148263" y="2740025"/>
          <p14:tracePt t="54829" x="5148263" y="2805113"/>
          <p14:tracePt t="54835" x="5148263" y="2843213"/>
          <p14:tracePt t="54843" x="5148263" y="2900363"/>
          <p14:tracePt t="54849" x="5148263" y="2944813"/>
          <p14:tracePt t="54856" x="5154613" y="2995613"/>
          <p14:tracePt t="54862" x="5160963" y="3052763"/>
          <p14:tracePt t="54869" x="5180013" y="3116263"/>
          <p14:tracePt t="54878" x="5192713" y="3167063"/>
          <p14:tracePt t="54883" x="5211763" y="3263900"/>
          <p14:tracePt t="54889" x="5218113" y="3359150"/>
          <p14:tracePt t="54896" x="5218113" y="3460750"/>
          <p14:tracePt t="54903" x="5230813" y="3524250"/>
          <p14:tracePt t="54911" x="5230813" y="3600450"/>
          <p14:tracePt t="54917" x="5230813" y="3665538"/>
          <p14:tracePt t="54923" x="5237163" y="3729038"/>
          <p14:tracePt t="54930" x="5237163" y="3786188"/>
          <p14:tracePt t="54937" x="5243513" y="3862388"/>
          <p14:tracePt t="54945" x="5249863" y="3932238"/>
          <p14:tracePt t="54951" x="5264150" y="4002088"/>
          <p14:tracePt t="54957" x="5276850" y="4079875"/>
          <p14:tracePt t="54964" x="5276850" y="4143375"/>
          <p14:tracePt t="54971" x="5289550" y="4175125"/>
          <p14:tracePt t="54979" x="5295900" y="4251325"/>
          <p14:tracePt t="54984" x="5302250" y="4295775"/>
          <p14:tracePt t="54992" x="5308600" y="4321175"/>
          <p14:tracePt t="54998" x="5314950" y="4365625"/>
          <p14:tracePt t="55005" x="5321300" y="4397375"/>
          <p14:tracePt t="55012" x="5334000" y="4435475"/>
          <p14:tracePt t="55019" x="5359400" y="4479925"/>
          <p14:tracePt t="55027" x="5365750" y="4519613"/>
          <p14:tracePt t="55032" x="5397500" y="4576763"/>
          <p14:tracePt t="55039" x="5422900" y="4621213"/>
          <p14:tracePt t="55046" x="5441950" y="4640263"/>
          <p14:tracePt t="55053" x="5473700" y="4678363"/>
          <p14:tracePt t="55061" x="5492750" y="4697413"/>
          <p14:tracePt t="55066" x="5511800" y="4716463"/>
          <p14:tracePt t="55074" x="5537200" y="4735513"/>
          <p14:tracePt t="55080" x="5562600" y="4754563"/>
          <p14:tracePt t="55087" x="5594350" y="4786313"/>
          <p14:tracePt t="55094" x="5638800" y="4799013"/>
          <p14:tracePt t="55100" x="5683250" y="4824413"/>
          <p14:tracePt t="55107" x="5741988" y="4837113"/>
          <p14:tracePt t="55114" x="5799138" y="4856163"/>
          <p14:tracePt t="55120" x="5875338" y="4881563"/>
          <p14:tracePt t="55128" x="5951538" y="4887913"/>
          <p14:tracePt t="55145" x="6097588" y="4906963"/>
          <p14:tracePt t="55148" x="6175375" y="4913313"/>
          <p14:tracePt t="55155" x="6270625" y="4919663"/>
          <p14:tracePt t="55162" x="6359525" y="4919663"/>
          <p14:tracePt t="55168" x="6429375" y="4933950"/>
          <p14:tracePt t="55177" x="6524625" y="4940300"/>
          <p14:tracePt t="55182" x="6619875" y="4940300"/>
          <p14:tracePt t="55189" x="6729413" y="4953000"/>
          <p14:tracePt t="55196" x="6837363" y="4953000"/>
          <p14:tracePt t="55202" x="6919913" y="4953000"/>
          <p14:tracePt t="55211" x="7015163" y="4946650"/>
          <p14:tracePt t="55216" x="7078663" y="4940300"/>
          <p14:tracePt t="55222" x="7175500" y="4919663"/>
          <p14:tracePt t="55229" x="7219950" y="4906963"/>
          <p14:tracePt t="55237" x="7277100" y="4894263"/>
          <p14:tracePt t="55245" x="7334250" y="4875213"/>
          <p14:tracePt t="55250" x="7404100" y="4837113"/>
          <p14:tracePt t="55257" x="7454900" y="4824413"/>
          <p14:tracePt t="55263" x="7537450" y="4779963"/>
          <p14:tracePt t="55270" x="7602538" y="4735513"/>
          <p14:tracePt t="55278" x="7685088" y="4684713"/>
          <p14:tracePt t="55284" x="7754938" y="4614863"/>
          <p14:tracePt t="55291" x="7824788" y="4570413"/>
          <p14:tracePt t="55297" x="7900988" y="4492625"/>
          <p14:tracePt t="55304" x="7951788" y="4441825"/>
          <p14:tracePt t="55312" x="7989888" y="4403725"/>
          <p14:tracePt t="55318" x="8029575" y="4365625"/>
          <p14:tracePt t="55327" x="8067675" y="4340225"/>
          <p14:tracePt t="55331" x="8086725" y="4314825"/>
          <p14:tracePt t="55338" x="8112125" y="4276725"/>
          <p14:tracePt t="55346" x="8137525" y="4244975"/>
          <p14:tracePt t="55351" x="8169275" y="4200525"/>
          <p14:tracePt t="55361" x="8220075" y="4156075"/>
          <p14:tracePt t="55365" x="8251825" y="4117975"/>
          <p14:tracePt t="55372" x="8289925" y="4079875"/>
          <p14:tracePt t="55380" x="8328025" y="4040188"/>
          <p14:tracePt t="55386" x="8366125" y="4002088"/>
          <p14:tracePt t="55394" x="8397875" y="3963988"/>
          <p14:tracePt t="55400" x="8429625" y="3938588"/>
          <p14:tracePt t="55406" x="8448675" y="3906838"/>
          <p14:tracePt t="55413" x="8469313" y="3881438"/>
          <p14:tracePt t="55420" x="8488363" y="3856038"/>
          <p14:tracePt t="55428" x="8501063" y="3836988"/>
          <p14:tracePt t="55434" x="8501063" y="3824288"/>
          <p14:tracePt t="55441" x="8513763" y="3811588"/>
          <p14:tracePt t="55447" x="8520113" y="3798888"/>
          <p14:tracePt t="55454" x="8526463" y="3792538"/>
          <p14:tracePt t="55463" x="8526463" y="3779838"/>
          <p14:tracePt t="55467" x="8532813" y="3773488"/>
          <p14:tracePt t="55474" x="8539163" y="3767138"/>
          <p14:tracePt t="55481" x="8539163" y="3760788"/>
          <p14:tracePt t="55488" x="8545513" y="3754438"/>
          <p14:tracePt t="55535" x="8545513" y="3748088"/>
          <p14:tracePt t="55618" x="8545513" y="3754438"/>
          <p14:tracePt t="55624" x="8545513" y="3760788"/>
          <p14:tracePt t="55631" x="8539163" y="3767138"/>
          <p14:tracePt t="55638" x="8526463" y="3792538"/>
          <p14:tracePt t="55645" x="8520113" y="3830638"/>
          <p14:tracePt t="55651" x="8501063" y="3868738"/>
          <p14:tracePt t="55658" x="8475663" y="3932238"/>
          <p14:tracePt t="55665" x="8435975" y="3989388"/>
          <p14:tracePt t="55671" x="8416925" y="4046538"/>
          <p14:tracePt t="55679" x="8385175" y="4098925"/>
          <p14:tracePt t="55685" x="8347075" y="4156075"/>
          <p14:tracePt t="55692" x="8315325" y="4219575"/>
          <p14:tracePt t="55699" x="8283575" y="4276725"/>
          <p14:tracePt t="55705" x="8239125" y="4365625"/>
          <p14:tracePt t="55713" x="8175625" y="4435475"/>
          <p14:tracePt t="55719" x="8099425" y="4545013"/>
          <p14:tracePt t="55727" x="8061325" y="4602163"/>
          <p14:tracePt t="55733" x="7970838" y="4710113"/>
          <p14:tracePt t="55740" x="7920038" y="4792663"/>
          <p14:tracePt t="55746" x="7843838" y="4868863"/>
          <p14:tracePt t="55753" x="7793038" y="4946650"/>
          <p14:tracePt t="55761" x="7742238" y="5010150"/>
          <p14:tracePt t="55767" x="7704138" y="5080000"/>
          <p14:tracePt t="55774" x="7653338" y="5137150"/>
          <p14:tracePt t="83854" x="1771650" y="5060950"/>
          <p14:tracePt t="83860" x="1758950" y="5010150"/>
          <p14:tracePt t="83867" x="1739900" y="4933950"/>
          <p14:tracePt t="83875" x="1733550" y="4862513"/>
          <p14:tracePt t="83881" x="1720850" y="4811713"/>
          <p14:tracePt t="83888" x="1714500" y="4754563"/>
          <p14:tracePt t="83895" x="1714500" y="4722813"/>
          <p14:tracePt t="83902" x="1714500" y="4678363"/>
          <p14:tracePt t="83908" x="1714500" y="4646613"/>
          <p14:tracePt t="83915" x="1714500" y="4614863"/>
          <p14:tracePt t="83921" x="1714500" y="4589463"/>
          <p14:tracePt t="83928" x="1714500" y="4557713"/>
          <p14:tracePt t="83935" x="1714500" y="4525963"/>
          <p14:tracePt t="83942" x="1714500" y="4492625"/>
          <p14:tracePt t="83949" x="1714500" y="4435475"/>
          <p14:tracePt t="83957" x="1714500" y="4371975"/>
          <p14:tracePt t="83962" x="1714500" y="4321175"/>
          <p14:tracePt t="83969" x="1714500" y="4257675"/>
          <p14:tracePt t="83976" x="1714500" y="4194175"/>
          <p14:tracePt t="83983" x="1714500" y="4143375"/>
          <p14:tracePt t="83991" x="1714500" y="4105275"/>
          <p14:tracePt t="83997" x="1708150" y="4073525"/>
          <p14:tracePt t="84004" x="1708150" y="4046538"/>
          <p14:tracePt t="84010" x="1701800" y="4008438"/>
          <p14:tracePt t="84017" x="1701800" y="3983038"/>
          <p14:tracePt t="84025" x="1701800" y="3957638"/>
          <p14:tracePt t="84030" x="1695450" y="3932238"/>
          <p14:tracePt t="84037" x="1695450" y="3900488"/>
          <p14:tracePt t="84058" x="1689100" y="3849688"/>
          <p14:tracePt t="84064" x="1689100" y="3843338"/>
          <p14:tracePt t="84074" x="1682750" y="3830638"/>
          <p14:tracePt t="84078" x="1682750" y="3824288"/>
          <p14:tracePt t="84120" x="1682750" y="3836988"/>
          <p14:tracePt t="84125" x="1676400" y="3881438"/>
          <p14:tracePt t="84132" x="1651000" y="3976688"/>
          <p14:tracePt t="84140" x="1619250" y="4175125"/>
          <p14:tracePt t="84146" x="1585913" y="4467225"/>
          <p14:tracePt t="84153" x="1566863" y="4672013"/>
          <p14:tracePt t="84159" x="1566863" y="4786313"/>
          <p14:tracePt t="84166" x="1554163" y="4894263"/>
          <p14:tracePt t="84174" x="1554163" y="4965700"/>
          <p14:tracePt t="84180" x="1547813" y="5035550"/>
          <p14:tracePt t="84187" x="1541463" y="5080000"/>
          <p14:tracePt t="84193" x="1541463" y="5111750"/>
          <p14:tracePt t="84200" x="1541463" y="5124450"/>
          <p14:tracePt t="84209" x="1541463" y="5130800"/>
          <p14:tracePt t="84268" x="1535113" y="5073650"/>
          <p14:tracePt t="84275" x="1566863" y="4953000"/>
          <p14:tracePt t="84282" x="1631950" y="4710113"/>
          <p14:tracePt t="84290" x="1682750" y="4519613"/>
          <p14:tracePt t="84297" x="1708150" y="4391025"/>
          <p14:tracePt t="84303" x="1733550" y="4283075"/>
          <p14:tracePt t="84310" x="1765300" y="4187825"/>
          <p14:tracePt t="84316" x="1778000" y="4111625"/>
          <p14:tracePt t="84324" x="1797050" y="4046538"/>
          <p14:tracePt t="84330" x="1822450" y="3995738"/>
          <p14:tracePt t="84337" x="1828800" y="3951288"/>
          <p14:tracePt t="84343" x="1828800" y="3932238"/>
          <p14:tracePt t="84363" x="1828800" y="3925888"/>
          <p14:tracePt t="84391" x="1835150" y="3925888"/>
          <p14:tracePt t="84398" x="1835150" y="3938588"/>
          <p14:tracePt t="84404" x="1847850" y="3970338"/>
          <p14:tracePt t="84411" x="1860550" y="4059238"/>
          <p14:tracePt t="84418" x="1866900" y="4175125"/>
          <p14:tracePt t="84425" x="1866900" y="4308475"/>
          <p14:tracePt t="84431" x="1854200" y="4467225"/>
          <p14:tracePt t="84440" x="1841500" y="4583113"/>
          <p14:tracePt t="84446" x="1828800" y="4703763"/>
          <p14:tracePt t="84453" x="1828800" y="4773613"/>
          <p14:tracePt t="84460" x="1809750" y="4818063"/>
          <p14:tracePt t="84466" x="1797050" y="4849813"/>
          <p14:tracePt t="84474" x="1797050" y="4862513"/>
          <p14:tracePt t="84480" x="1790700" y="4868863"/>
          <p14:tracePt t="84487" x="1790700" y="4875213"/>
          <p14:tracePt t="84513" x="1784350" y="4875213"/>
          <p14:tracePt t="84520" x="1778000" y="4862513"/>
          <p14:tracePt t="84527" x="1771650" y="4843463"/>
          <p14:tracePt t="84533" x="1758950" y="4773613"/>
          <p14:tracePt t="84541" x="1739900" y="4697413"/>
          <p14:tracePt t="84547" x="1739900" y="4538663"/>
          <p14:tracePt t="84554" x="1739900" y="4340225"/>
          <p14:tracePt t="84560" x="1739900" y="4238625"/>
          <p14:tracePt t="84568" x="1739900" y="4175125"/>
          <p14:tracePt t="84575" x="1739900" y="4143375"/>
          <p14:tracePt t="84581" x="1739900" y="4130675"/>
          <p14:tracePt t="84595" x="1739900" y="4124325"/>
          <p14:tracePt t="84629" x="1739900" y="4130675"/>
          <p14:tracePt t="84636" x="1746250" y="4149725"/>
          <p14:tracePt t="84642" x="1752600" y="4181475"/>
          <p14:tracePt t="84649" x="1765300" y="4251325"/>
          <p14:tracePt t="84657" x="1765300" y="4365625"/>
          <p14:tracePt t="84663" x="1758950" y="4513263"/>
          <p14:tracePt t="84670" x="1752600" y="4595813"/>
          <p14:tracePt t="84677" x="1733550" y="4703763"/>
          <p14:tracePt t="84683" x="1714500" y="4779963"/>
          <p14:tracePt t="84690" x="1701800" y="4849813"/>
          <p14:tracePt t="84697" x="1695450" y="4894263"/>
          <p14:tracePt t="84703" x="1682750" y="4940300"/>
          <p14:tracePt t="84711" x="1670050" y="4965700"/>
          <p14:tracePt t="84717" x="1663700" y="4978400"/>
          <p14:tracePt t="84725" x="1663700" y="4991100"/>
          <p14:tracePt t="84731" x="1663700" y="4997450"/>
          <p14:tracePt t="84744" x="1657350" y="4997450"/>
          <p14:tracePt t="84758" x="1651000" y="4997450"/>
          <p14:tracePt t="84772" x="1651000" y="4991100"/>
          <p14:tracePt t="84779" x="1644650" y="4984750"/>
          <p14:tracePt t="84786" x="1638300" y="4972050"/>
          <p14:tracePt t="84792" x="1638300" y="4946650"/>
          <p14:tracePt t="84799" x="1631950" y="4926013"/>
          <p14:tracePt t="84808" x="1631950" y="4913313"/>
          <p14:tracePt t="84812" x="1631950" y="4900613"/>
          <p14:tracePt t="84819" x="1625600" y="4887913"/>
          <p14:tracePt t="84833" x="1625600" y="4881563"/>
          <p14:tracePt t="84894" x="1625600" y="4887913"/>
          <p14:tracePt t="84902" x="1625600" y="4913313"/>
          <p14:tracePt t="84908" x="1625600" y="4946650"/>
          <p14:tracePt t="84914" x="1625600" y="4991100"/>
          <p14:tracePt t="84923" x="1612900" y="5067300"/>
          <p14:tracePt t="88424" x="6283325" y="5060950"/>
          <p14:tracePt t="88430" x="6530975" y="5016500"/>
          <p14:tracePt t="88439" x="6742113" y="4984750"/>
          <p14:tracePt t="88444" x="6951663" y="4946650"/>
          <p14:tracePt t="88451" x="7118350" y="4906963"/>
          <p14:tracePt t="88459" x="7321550" y="4887913"/>
          <p14:tracePt t="88465" x="7416800" y="4868863"/>
          <p14:tracePt t="88473" x="7537450" y="4868863"/>
          <p14:tracePt t="88478" x="7621588" y="4862513"/>
          <p14:tracePt t="88485" x="7704138" y="4862513"/>
          <p14:tracePt t="88492" x="7748588" y="4862513"/>
          <p14:tracePt t="88498" x="7799388" y="4862513"/>
          <p14:tracePt t="88508" x="7837488" y="4862513"/>
          <p14:tracePt t="88512" x="7850188" y="4862513"/>
          <p14:tracePt t="88518" x="7862888" y="4862513"/>
          <p14:tracePt t="88526" x="7869238" y="4862513"/>
          <p14:tracePt t="88541" x="7875588" y="4862513"/>
          <p14:tracePt t="88588" x="7869238" y="4862513"/>
          <p14:tracePt t="88594" x="7805738" y="4887913"/>
          <p14:tracePt t="88601" x="7602538" y="4933950"/>
          <p14:tracePt t="88608" x="7289800" y="4972050"/>
          <p14:tracePt t="88614" x="6977063" y="5016500"/>
          <p14:tracePt t="88622" x="6575425" y="5060950"/>
          <p14:tracePt t="88628" x="6116638" y="5124450"/>
          <p14:tracePt t="89301" x="9061450" y="5010150"/>
        </p14:tracePtLst>
      </p14:laserTrace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672675" y="1174100"/>
            <a:ext cx="30771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In Conclusion....</a:t>
            </a:r>
            <a:endParaRPr/>
          </a:p>
        </p:txBody>
      </p:sp>
      <p:sp>
        <p:nvSpPr>
          <p:cNvPr id="97" name="Google Shape;97;p18"/>
          <p:cNvSpPr txBox="1">
            <a:spLocks noGrp="1"/>
          </p:cNvSpPr>
          <p:nvPr>
            <p:ph type="body" idx="1"/>
          </p:nvPr>
        </p:nvSpPr>
        <p:spPr>
          <a:xfrm>
            <a:off x="4644675" y="110300"/>
            <a:ext cx="4166400" cy="49431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Clr>
                <a:schemeClr val="dk1"/>
              </a:buClr>
              <a:buSzPts val="1300"/>
              <a:buFont typeface="Arial"/>
              <a:buAutoNum type="arabicPeriod"/>
            </a:pPr>
            <a:r>
              <a:rPr lang="en" sz="1100" dirty="0">
                <a:solidFill>
                  <a:schemeClr val="dk1"/>
                </a:solidFill>
                <a:latin typeface="Arial"/>
                <a:ea typeface="Arial"/>
                <a:cs typeface="Arial"/>
                <a:sym typeface="Arial"/>
              </a:rPr>
              <a:t>An effort should be made to</a:t>
            </a:r>
            <a:r>
              <a:rPr lang="en" dirty="0">
                <a:solidFill>
                  <a:schemeClr val="dk1"/>
                </a:solidFill>
                <a:latin typeface="Arial"/>
                <a:ea typeface="Arial"/>
                <a:cs typeface="Arial"/>
                <a:sym typeface="Arial"/>
              </a:rPr>
              <a:t> </a:t>
            </a:r>
            <a:r>
              <a:rPr lang="en" sz="1400" b="1" dirty="0">
                <a:solidFill>
                  <a:srgbClr val="A64D79"/>
                </a:solidFill>
                <a:latin typeface="Arial"/>
                <a:ea typeface="Arial"/>
                <a:cs typeface="Arial"/>
                <a:sym typeface="Arial"/>
              </a:rPr>
              <a:t>collect more current data</a:t>
            </a:r>
            <a:r>
              <a:rPr lang="en" sz="1100" dirty="0">
                <a:solidFill>
                  <a:schemeClr val="dk1"/>
                </a:solidFill>
                <a:latin typeface="Arial"/>
                <a:ea typeface="Arial"/>
                <a:cs typeface="Arial"/>
                <a:sym typeface="Arial"/>
              </a:rPr>
              <a:t> so that sales predictions can be optimized and relevant to our current market.</a:t>
            </a:r>
            <a:endParaRPr sz="1100" dirty="0">
              <a:solidFill>
                <a:schemeClr val="dk1"/>
              </a:solidFill>
              <a:latin typeface="Arial"/>
              <a:ea typeface="Arial"/>
              <a:cs typeface="Arial"/>
              <a:sym typeface="Arial"/>
            </a:endParaRPr>
          </a:p>
          <a:p>
            <a:pPr marL="457200" lvl="0" indent="-311150" algn="l" rtl="0">
              <a:spcBef>
                <a:spcPts val="1000"/>
              </a:spcBef>
              <a:spcAft>
                <a:spcPts val="0"/>
              </a:spcAft>
              <a:buClr>
                <a:schemeClr val="dk1"/>
              </a:buClr>
              <a:buSzPts val="1300"/>
              <a:buFont typeface="Arial"/>
              <a:buAutoNum type="arabicPeriod"/>
            </a:pPr>
            <a:r>
              <a:rPr lang="en" sz="1100" dirty="0">
                <a:solidFill>
                  <a:schemeClr val="dk1"/>
                </a:solidFill>
                <a:latin typeface="Arial"/>
                <a:ea typeface="Arial"/>
                <a:cs typeface="Arial"/>
                <a:sym typeface="Arial"/>
              </a:rPr>
              <a:t>There are 2 stores with substantially lower sales (Outlet 10 and 19). The reasons for these lower numbers are not clear with the current dataset. They are in different location tiers and the sq footage for 19 is small, for 10 it is unknown. It is most likely in the small category as it is also a grocery store.</a:t>
            </a:r>
            <a:r>
              <a:rPr lang="en" sz="1100" dirty="0">
                <a:solidFill>
                  <a:srgbClr val="A64D79"/>
                </a:solidFill>
                <a:latin typeface="Arial"/>
                <a:ea typeface="Arial"/>
                <a:cs typeface="Arial"/>
                <a:sym typeface="Arial"/>
              </a:rPr>
              <a:t> </a:t>
            </a:r>
            <a:r>
              <a:rPr lang="en" b="1" dirty="0">
                <a:solidFill>
                  <a:srgbClr val="A64D79"/>
                </a:solidFill>
                <a:latin typeface="Arial"/>
                <a:ea typeface="Arial"/>
                <a:cs typeface="Arial"/>
                <a:sym typeface="Arial"/>
              </a:rPr>
              <a:t>Sales for both of the stores are not likely to increase within the next 6 months given the age of each store</a:t>
            </a:r>
            <a:r>
              <a:rPr lang="en" sz="1100" dirty="0">
                <a:solidFill>
                  <a:srgbClr val="A64D79"/>
                </a:solidFill>
                <a:latin typeface="Arial"/>
                <a:ea typeface="Arial"/>
                <a:cs typeface="Arial"/>
                <a:sym typeface="Arial"/>
              </a:rPr>
              <a:t>.</a:t>
            </a:r>
            <a:r>
              <a:rPr lang="en" sz="1100" dirty="0">
                <a:solidFill>
                  <a:schemeClr val="dk1"/>
                </a:solidFill>
                <a:latin typeface="Arial"/>
                <a:ea typeface="Arial"/>
                <a:cs typeface="Arial"/>
                <a:sym typeface="Arial"/>
              </a:rPr>
              <a:t> Outlet 10 opened in 1985 and Outlet 19 opened in 1998.</a:t>
            </a:r>
            <a:endParaRPr lang="en" sz="1100" b="1" dirty="0">
              <a:solidFill>
                <a:schemeClr val="dk1"/>
              </a:solidFill>
              <a:latin typeface="Arial"/>
              <a:ea typeface="Arial"/>
              <a:cs typeface="Arial"/>
              <a:sym typeface="Arial"/>
            </a:endParaRPr>
          </a:p>
          <a:p>
            <a:pPr marL="457200" lvl="0" indent="-311150" algn="l" rtl="0">
              <a:spcBef>
                <a:spcPts val="1000"/>
              </a:spcBef>
              <a:spcAft>
                <a:spcPts val="0"/>
              </a:spcAft>
              <a:buClr>
                <a:schemeClr val="dk1"/>
              </a:buClr>
              <a:buSzPts val="1300"/>
              <a:buFont typeface="Arial"/>
              <a:buAutoNum type="arabicPeriod"/>
            </a:pPr>
            <a:r>
              <a:rPr lang="en" sz="1100" dirty="0">
                <a:solidFill>
                  <a:schemeClr val="dk1"/>
                </a:solidFill>
                <a:latin typeface="Arial"/>
                <a:ea typeface="Arial"/>
                <a:cs typeface="Arial"/>
                <a:sym typeface="Arial"/>
              </a:rPr>
              <a:t>The disbursement of outlets within</a:t>
            </a:r>
            <a:r>
              <a:rPr lang="en" sz="1400" b="1" dirty="0">
                <a:solidFill>
                  <a:srgbClr val="1C4587"/>
                </a:solidFill>
                <a:latin typeface="Arial"/>
                <a:ea typeface="Arial"/>
                <a:cs typeface="Arial"/>
                <a:sym typeface="Arial"/>
              </a:rPr>
              <a:t> </a:t>
            </a:r>
            <a:r>
              <a:rPr lang="en" sz="1400" b="1" dirty="0">
                <a:solidFill>
                  <a:srgbClr val="A64D79"/>
                </a:solidFill>
                <a:latin typeface="Arial"/>
                <a:ea typeface="Arial"/>
                <a:cs typeface="Arial"/>
                <a:sym typeface="Arial"/>
              </a:rPr>
              <a:t>tier location 3 may benefit from examination</a:t>
            </a:r>
            <a:r>
              <a:rPr lang="en" sz="1100" dirty="0">
                <a:solidFill>
                  <a:schemeClr val="dk1"/>
                </a:solidFill>
                <a:latin typeface="Arial"/>
                <a:ea typeface="Arial"/>
                <a:cs typeface="Arial"/>
                <a:sym typeface="Arial"/>
              </a:rPr>
              <a:t> to see why they on average have lower sales per store in comparison with the other location tiers. (With the exception of Outlet #27).</a:t>
            </a:r>
          </a:p>
          <a:p>
            <a:pPr>
              <a:spcBef>
                <a:spcPts val="1000"/>
              </a:spcBef>
              <a:buClr>
                <a:schemeClr val="dk1"/>
              </a:buClr>
              <a:buFont typeface="Arial"/>
              <a:buAutoNum type="arabicPeriod"/>
            </a:pPr>
            <a:r>
              <a:rPr lang="en" sz="1100" dirty="0">
                <a:solidFill>
                  <a:schemeClr val="dk1"/>
                </a:solidFill>
                <a:latin typeface="Arial"/>
                <a:ea typeface="Arial"/>
                <a:cs typeface="Arial"/>
                <a:sym typeface="Arial"/>
              </a:rPr>
              <a:t>Recommendation to </a:t>
            </a:r>
            <a:r>
              <a:rPr lang="en-US" sz="1400" b="1" dirty="0">
                <a:solidFill>
                  <a:srgbClr val="A64D79"/>
                </a:solidFill>
                <a:latin typeface="Arial"/>
                <a:ea typeface="Arial"/>
                <a:cs typeface="Arial"/>
                <a:sym typeface="Arial"/>
              </a:rPr>
              <a:t>Continue selling Low-Fat items</a:t>
            </a:r>
            <a:r>
              <a:rPr lang="en-US" sz="1100" dirty="0">
                <a:solidFill>
                  <a:schemeClr val="dk1"/>
                </a:solidFill>
                <a:latin typeface="Arial"/>
                <a:ea typeface="Arial"/>
                <a:cs typeface="Arial"/>
                <a:sym typeface="Arial"/>
              </a:rPr>
              <a:t> in order to maximum revenues as these are the most popular of the food items customers are purchasing. This may have changed in recent years with the popularity of keto and similar high-fat diets.</a:t>
            </a:r>
          </a:p>
        </p:txBody>
      </p:sp>
    </p:spTree>
  </p:cSld>
  <p:clrMapOvr>
    <a:masterClrMapping/>
  </p:clrMapOvr>
  <mc:AlternateContent xmlns:mc="http://schemas.openxmlformats.org/markup-compatibility/2006" xmlns:p14="http://schemas.microsoft.com/office/powerpoint/2010/main">
    <mc:Choice Requires="p14">
      <p:transition spd="slow" p14:dur="2000" advTm="158543"/>
    </mc:Choice>
    <mc:Fallback xmlns="">
      <p:transition spd="slow" advTm="158543"/>
    </mc:Fallback>
  </mc:AlternateContent>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674</Words>
  <Application>Microsoft Office PowerPoint</Application>
  <PresentationFormat>On-screen Show (16:9)</PresentationFormat>
  <Paragraphs>41</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Merriweather</vt:lpstr>
      <vt:lpstr>Roboto</vt:lpstr>
      <vt:lpstr>Paradigm</vt:lpstr>
      <vt:lpstr>Sales Predictions for Outlets</vt:lpstr>
      <vt:lpstr>PowerPoint Presentation</vt:lpstr>
      <vt:lpstr>Key Points  Tier 1 =  28% of Outlet Sales Medium, Small sq/ft stores 2 Supermarket Type 1 (1 Med &amp; 1 Small) 1 Grocery Store (Small)  Tier 2 =  33% of Outlet Sales Small, Unspecified sq/ft stores 2 Supermarket Type 1 (2 UnSp &amp; 1 Small)  Tier 3 =  39% of Outlet Sales Small, Medium and High sq/ft stores 1 Supermarket Type 1 (1 High) 1 Supermarket Type 2 (1 Med) 1 Supermarket Type 3 (1 Med) 1 Grocery Store (Unsp - Most likely Small) </vt:lpstr>
      <vt:lpstr>PowerPoint Presentation</vt:lpstr>
      <vt:lpstr>Fat Content of Consumable Foods</vt:lpstr>
      <vt:lpstr>In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Predictions for Outlets</dc:title>
  <dc:creator>Nae Nae B</dc:creator>
  <cp:lastModifiedBy>Nae Nae B</cp:lastModifiedBy>
  <cp:revision>1</cp:revision>
  <dcterms:modified xsi:type="dcterms:W3CDTF">2021-11-18T19:21:30Z</dcterms:modified>
</cp:coreProperties>
</file>