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ome T." userId="ca189f21a5629eb5" providerId="LiveId" clId="{58CEE388-25B6-4BB9-9B80-B5DC2A0CCB34}"/>
    <pc:docChg chg="undo addSld modSld">
      <pc:chgData name="Jerome T." userId="ca189f21a5629eb5" providerId="LiveId" clId="{58CEE388-25B6-4BB9-9B80-B5DC2A0CCB34}" dt="2018-04-28T12:14:24.865" v="77"/>
      <pc:docMkLst>
        <pc:docMk/>
      </pc:docMkLst>
      <pc:sldChg chg="modTransition modAnim">
        <pc:chgData name="Jerome T." userId="ca189f21a5629eb5" providerId="LiveId" clId="{58CEE388-25B6-4BB9-9B80-B5DC2A0CCB34}" dt="2018-04-28T12:13:04.579" v="69"/>
        <pc:sldMkLst>
          <pc:docMk/>
          <pc:sldMk cId="1495924453" sldId="256"/>
        </pc:sldMkLst>
      </pc:sldChg>
      <pc:sldChg chg="modSp modTransition modAnim">
        <pc:chgData name="Jerome T." userId="ca189f21a5629eb5" providerId="LiveId" clId="{58CEE388-25B6-4BB9-9B80-B5DC2A0CCB34}" dt="2018-04-28T12:13:14.275" v="71"/>
        <pc:sldMkLst>
          <pc:docMk/>
          <pc:sldMk cId="369342268" sldId="257"/>
        </pc:sldMkLst>
        <pc:spChg chg="mod">
          <ac:chgData name="Jerome T." userId="ca189f21a5629eb5" providerId="LiveId" clId="{58CEE388-25B6-4BB9-9B80-B5DC2A0CCB34}" dt="2018-04-28T11:29:18.517" v="4" actId="20577"/>
          <ac:spMkLst>
            <pc:docMk/>
            <pc:sldMk cId="369342268" sldId="257"/>
            <ac:spMk id="3" creationId="{55AAC4DB-D130-4536-9077-3BCF4E8DA3B4}"/>
          </ac:spMkLst>
        </pc:spChg>
      </pc:sldChg>
      <pc:sldChg chg="addSp modSp add modTransition modAnim">
        <pc:chgData name="Jerome T." userId="ca189f21a5629eb5" providerId="LiveId" clId="{58CEE388-25B6-4BB9-9B80-B5DC2A0CCB34}" dt="2018-04-28T12:13:41.212" v="74"/>
        <pc:sldMkLst>
          <pc:docMk/>
          <pc:sldMk cId="928581133" sldId="258"/>
        </pc:sldMkLst>
        <pc:spChg chg="mod">
          <ac:chgData name="Jerome T." userId="ca189f21a5629eb5" providerId="LiveId" clId="{58CEE388-25B6-4BB9-9B80-B5DC2A0CCB34}" dt="2018-04-28T11:33:21.391" v="34" actId="20577"/>
          <ac:spMkLst>
            <pc:docMk/>
            <pc:sldMk cId="928581133" sldId="258"/>
            <ac:spMk id="2" creationId="{C42521E6-3936-4BB6-B022-6900CD1DE866}"/>
          </ac:spMkLst>
        </pc:spChg>
        <pc:spChg chg="mod">
          <ac:chgData name="Jerome T." userId="ca189f21a5629eb5" providerId="LiveId" clId="{58CEE388-25B6-4BB9-9B80-B5DC2A0CCB34}" dt="2018-04-28T11:32:45.977" v="27" actId="15"/>
          <ac:spMkLst>
            <pc:docMk/>
            <pc:sldMk cId="928581133" sldId="258"/>
            <ac:spMk id="3" creationId="{1645F9FC-384E-4175-8AF3-5E17E164A712}"/>
          </ac:spMkLst>
        </pc:spChg>
        <pc:picChg chg="add mod ord">
          <ac:chgData name="Jerome T." userId="ca189f21a5629eb5" providerId="LiveId" clId="{58CEE388-25B6-4BB9-9B80-B5DC2A0CCB34}" dt="2018-04-28T12:08:51.312" v="63" actId="14100"/>
          <ac:picMkLst>
            <pc:docMk/>
            <pc:sldMk cId="928581133" sldId="258"/>
            <ac:picMk id="1026" creationId="{37F30D80-AEDC-4B56-9B80-B4F150B3CF8F}"/>
          </ac:picMkLst>
        </pc:picChg>
      </pc:sldChg>
      <pc:sldChg chg="addSp modSp add modTransition modAnim">
        <pc:chgData name="Jerome T." userId="ca189f21a5629eb5" providerId="LiveId" clId="{58CEE388-25B6-4BB9-9B80-B5DC2A0CCB34}" dt="2018-04-28T12:14:24.865" v="77"/>
        <pc:sldMkLst>
          <pc:docMk/>
          <pc:sldMk cId="3122985813" sldId="259"/>
        </pc:sldMkLst>
        <pc:spChg chg="mod">
          <ac:chgData name="Jerome T." userId="ca189f21a5629eb5" providerId="LiveId" clId="{58CEE388-25B6-4BB9-9B80-B5DC2A0CCB34}" dt="2018-04-28T11:33:46.034" v="40" actId="20577"/>
          <ac:spMkLst>
            <pc:docMk/>
            <pc:sldMk cId="3122985813" sldId="259"/>
            <ac:spMk id="2" creationId="{969B755D-071E-4F67-9EC4-860621F93F43}"/>
          </ac:spMkLst>
        </pc:spChg>
        <pc:spChg chg="mod">
          <ac:chgData name="Jerome T." userId="ca189f21a5629eb5" providerId="LiveId" clId="{58CEE388-25B6-4BB9-9B80-B5DC2A0CCB34}" dt="2018-04-28T11:34:41.653" v="49" actId="20577"/>
          <ac:spMkLst>
            <pc:docMk/>
            <pc:sldMk cId="3122985813" sldId="259"/>
            <ac:spMk id="3" creationId="{68AB345F-D4B9-492C-944E-1DE554CC8811}"/>
          </ac:spMkLst>
        </pc:spChg>
        <pc:picChg chg="add mod">
          <ac:chgData name="Jerome T." userId="ca189f21a5629eb5" providerId="LiveId" clId="{58CEE388-25B6-4BB9-9B80-B5DC2A0CCB34}" dt="2018-04-28T12:08:15.445" v="58" actId="1076"/>
          <ac:picMkLst>
            <pc:docMk/>
            <pc:sldMk cId="3122985813" sldId="259"/>
            <ac:picMk id="2050" creationId="{E290BC13-031E-41FA-B8AC-55A33C00A0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B162-F541-409E-893B-94BF84B72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Weather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BB372-DB70-460F-B074-132F407AB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Jerome Anaeki</a:t>
            </a:r>
          </a:p>
          <a:p>
            <a:r>
              <a:rPr lang="en-US" dirty="0"/>
              <a:t>Student ID: 001-81-0698</a:t>
            </a:r>
          </a:p>
        </p:txBody>
      </p:sp>
    </p:spTree>
    <p:extLst>
      <p:ext uri="{BB962C8B-B14F-4D97-AF65-F5344CB8AC3E}">
        <p14:creationId xmlns:p14="http://schemas.microsoft.com/office/powerpoint/2010/main" val="1495924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52F2-A6D3-4406-BE65-CBCA185D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C4DB-D130-4536-9077-3BCF4E8DA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 displays the current weather of any city in the world. It includes a picture depicting the climate.</a:t>
            </a:r>
          </a:p>
          <a:p>
            <a:r>
              <a:rPr lang="en-US" dirty="0"/>
              <a:t>The weather governs our lives in one way or another. </a:t>
            </a:r>
          </a:p>
          <a:p>
            <a:r>
              <a:rPr lang="en-US" dirty="0"/>
              <a:t>Weather conditions can affect the way we dress, traffic on the roads, etc. </a:t>
            </a:r>
          </a:p>
          <a:p>
            <a:r>
              <a:rPr lang="en-US" dirty="0"/>
              <a:t>In areas where the weather changes constantly and can be unpredictable, </a:t>
            </a:r>
            <a:r>
              <a:rPr lang="en-US" i="1" dirty="0"/>
              <a:t>My Weather App</a:t>
            </a:r>
            <a:r>
              <a:rPr lang="en-US" dirty="0"/>
              <a:t> will be very useful so that you stay aware of the conditions</a:t>
            </a:r>
          </a:p>
        </p:txBody>
      </p:sp>
    </p:spTree>
    <p:extLst>
      <p:ext uri="{BB962C8B-B14F-4D97-AF65-F5344CB8AC3E}">
        <p14:creationId xmlns:p14="http://schemas.microsoft.com/office/powerpoint/2010/main" val="369342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dpi.com/sensors/sensors-14-23673/article_deploy/html/images/sensors-14-23673f1-1024.png">
            <a:extLst>
              <a:ext uri="{FF2B5EF4-FFF2-40B4-BE49-F238E27FC236}">
                <a16:creationId xmlns:a16="http://schemas.microsoft.com/office/drawing/2014/main" id="{37F30D80-AEDC-4B56-9B80-B4F150B3C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191" y="2461846"/>
            <a:ext cx="2837699" cy="409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2521E6-3936-4BB6-B022-6900CD1D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Design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5F9FC-384E-4175-8AF3-5E17E164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includes two packages that are necessary for operation: </a:t>
            </a:r>
          </a:p>
          <a:p>
            <a:pPr lvl="1"/>
            <a:r>
              <a:rPr lang="en-US" dirty="0"/>
              <a:t>Data for data objects in the Yahoo Weather API </a:t>
            </a:r>
          </a:p>
          <a:p>
            <a:pPr lvl="1"/>
            <a:r>
              <a:rPr lang="en-US" dirty="0"/>
              <a:t>Service to communicate with Java API and return data</a:t>
            </a:r>
          </a:p>
        </p:txBody>
      </p:sp>
    </p:spTree>
    <p:extLst>
      <p:ext uri="{BB962C8B-B14F-4D97-AF65-F5344CB8AC3E}">
        <p14:creationId xmlns:p14="http://schemas.microsoft.com/office/powerpoint/2010/main" val="928581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755D-071E-4F67-9EC4-860621F9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OS-Level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345F-D4B9-492C-944E-1DE554CC8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getDelegate</a:t>
            </a:r>
            <a:r>
              <a:rPr lang="en-US" dirty="0"/>
              <a:t>() </a:t>
            </a:r>
          </a:p>
          <a:p>
            <a:r>
              <a:rPr lang="en-US" dirty="0" err="1"/>
              <a:t>openConnection</a:t>
            </a:r>
            <a:r>
              <a:rPr lang="en-US" dirty="0"/>
              <a:t>() </a:t>
            </a:r>
          </a:p>
          <a:p>
            <a:r>
              <a:rPr lang="en-US" dirty="0" err="1"/>
              <a:t>getResources</a:t>
            </a:r>
            <a:r>
              <a:rPr lang="en-US" dirty="0"/>
              <a:t>()</a:t>
            </a:r>
          </a:p>
        </p:txBody>
      </p:sp>
      <p:pic>
        <p:nvPicPr>
          <p:cNvPr id="2050" name="Picture 2" descr="http://www.teach-ict.com/images/stk/operating_system.jpg">
            <a:extLst>
              <a:ext uri="{FF2B5EF4-FFF2-40B4-BE49-F238E27FC236}">
                <a16:creationId xmlns:a16="http://schemas.microsoft.com/office/drawing/2014/main" id="{E290BC13-031E-41FA-B8AC-55A33C00A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2632"/>
            <a:ext cx="4294164" cy="476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985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826</TotalTime>
  <Words>125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My Weather App</vt:lpstr>
      <vt:lpstr>Introduction</vt:lpstr>
      <vt:lpstr>Overall Design Architecture</vt:lpstr>
      <vt:lpstr>OS-Level Functionalities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Weather App</dc:title>
  <dc:creator>Jerome T.</dc:creator>
  <cp:lastModifiedBy>Jerome T.</cp:lastModifiedBy>
  <cp:revision>2</cp:revision>
  <dcterms:created xsi:type="dcterms:W3CDTF">2018-04-21T18:33:52Z</dcterms:created>
  <dcterms:modified xsi:type="dcterms:W3CDTF">2018-04-28T12:14:27Z</dcterms:modified>
</cp:coreProperties>
</file>