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8"/>
  </p:normalViewPr>
  <p:slideViewPr>
    <p:cSldViewPr snapToGrid="0" snapToObjects="1">
      <p:cViewPr varScale="1">
        <p:scale>
          <a:sx n="67" d="100"/>
          <a:sy n="67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83E4-BC96-B24A-A1DE-A447159506E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ABDE-F365-5D4B-BD02-9B354AC1C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" y="55432"/>
            <a:ext cx="924056" cy="83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45" y="292202"/>
            <a:ext cx="1218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Attribute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1035988" y="22907"/>
            <a:ext cx="944963" cy="8363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18091" y="94157"/>
            <a:ext cx="997810" cy="719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9755" y="268471"/>
            <a:ext cx="72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Entity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4782" y="254792"/>
            <a:ext cx="75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Action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105401" y="2142974"/>
            <a:ext cx="1523740" cy="767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0219" y="2361085"/>
            <a:ext cx="80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</p:txBody>
      </p:sp>
      <p:sp>
        <p:nvSpPr>
          <p:cNvPr id="26" name="Oval 25"/>
          <p:cNvSpPr/>
          <p:nvPr/>
        </p:nvSpPr>
        <p:spPr>
          <a:xfrm>
            <a:off x="3941229" y="1238249"/>
            <a:ext cx="1335621" cy="70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51961" y="1413166"/>
            <a:ext cx="107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6" idx="4"/>
          </p:cNvCxnSpPr>
          <p:nvPr/>
        </p:nvCxnSpPr>
        <p:spPr>
          <a:xfrm>
            <a:off x="4609040" y="1942796"/>
            <a:ext cx="622689" cy="2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07745" y="684379"/>
            <a:ext cx="1335621" cy="70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18477" y="859296"/>
            <a:ext cx="107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825529" y="1388926"/>
            <a:ext cx="150027" cy="76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50954" y="853029"/>
            <a:ext cx="1335621" cy="70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1686" y="1027946"/>
            <a:ext cx="107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E-mail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572347" y="1557576"/>
            <a:ext cx="846418" cy="58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2586100" y="1990544"/>
            <a:ext cx="1443037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85554" y="2259687"/>
            <a:ext cx="11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 Tab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3"/>
          </p:cNvCxnSpPr>
          <p:nvPr/>
        </p:nvCxnSpPr>
        <p:spPr>
          <a:xfrm>
            <a:off x="4029137" y="2436455"/>
            <a:ext cx="1101344" cy="137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2064035" y="4972755"/>
            <a:ext cx="1443037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40665" y="5234000"/>
            <a:ext cx="143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See Full Post</a:t>
            </a:r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7501113" y="2130798"/>
            <a:ext cx="1443037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05885" y="2392043"/>
            <a:ext cx="11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Select Tab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4208718" y="3176328"/>
            <a:ext cx="1443037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13490" y="3437573"/>
            <a:ext cx="11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Tab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46459" y="1257419"/>
            <a:ext cx="1411111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7190" y="1542054"/>
            <a:ext cx="114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903828" y="1890455"/>
            <a:ext cx="1068132" cy="30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350548" y="2544422"/>
            <a:ext cx="2001960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3832" y="2813565"/>
            <a:ext cx="16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Scroll/navigate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50238" y="2120126"/>
            <a:ext cx="73818" cy="6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18500" y="3849143"/>
            <a:ext cx="1577246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04581" y="4093014"/>
            <a:ext cx="17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Preview of Post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25811" y="3280909"/>
            <a:ext cx="73818" cy="6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628724" y="4329395"/>
            <a:ext cx="1411111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978390" y="4590640"/>
            <a:ext cx="146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Posts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4336035" y="3761161"/>
            <a:ext cx="73818" cy="6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44659" y="2883447"/>
            <a:ext cx="73818" cy="6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545588" y="4353956"/>
            <a:ext cx="1411111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651755" y="4615201"/>
            <a:ext cx="146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About Page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252899" y="3785722"/>
            <a:ext cx="73818" cy="62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/>
          <p:cNvSpPr/>
          <p:nvPr/>
        </p:nvSpPr>
        <p:spPr>
          <a:xfrm>
            <a:off x="6108354" y="3278289"/>
            <a:ext cx="1443037" cy="89182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313126" y="3539534"/>
            <a:ext cx="11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Tab</a:t>
            </a:r>
            <a:endParaRPr lang="en-US" dirty="0"/>
          </a:p>
        </p:txBody>
      </p:sp>
      <p:cxnSp>
        <p:nvCxnSpPr>
          <p:cNvPr id="70" name="Straight Connector 69"/>
          <p:cNvCxnSpPr>
            <a:stCxn id="61" idx="2"/>
          </p:cNvCxnSpPr>
          <p:nvPr/>
        </p:nvCxnSpPr>
        <p:spPr>
          <a:xfrm flipH="1">
            <a:off x="3088430" y="4775306"/>
            <a:ext cx="540294" cy="4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69840" y="5767067"/>
            <a:ext cx="1411111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13943" y="6045686"/>
            <a:ext cx="146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Full Post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1619055" y="5500937"/>
            <a:ext cx="540294" cy="4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4" idx="2"/>
          </p:cNvCxnSpPr>
          <p:nvPr/>
        </p:nvCxnSpPr>
        <p:spPr>
          <a:xfrm>
            <a:off x="5867271" y="2910429"/>
            <a:ext cx="682375" cy="56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743906" y="2749899"/>
            <a:ext cx="466263" cy="58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6" idx="1"/>
          </p:cNvCxnSpPr>
          <p:nvPr/>
        </p:nvCxnSpPr>
        <p:spPr>
          <a:xfrm flipH="1">
            <a:off x="6629569" y="2576709"/>
            <a:ext cx="871544" cy="2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926896" y="4423233"/>
            <a:ext cx="1411111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37627" y="4707868"/>
            <a:ext cx="114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E-mail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10628" y="3339828"/>
            <a:ext cx="1523740" cy="7674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970196" y="3538889"/>
            <a:ext cx="97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9843760" y="4423233"/>
            <a:ext cx="1926819" cy="891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4491" y="4707868"/>
            <a:ext cx="171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Phone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695373" y="2205331"/>
            <a:ext cx="1211671" cy="648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843760" y="2328937"/>
            <a:ext cx="107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706938" y="3298823"/>
            <a:ext cx="1335621" cy="70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917670" y="3473740"/>
            <a:ext cx="107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>
            <a:stCxn id="86" idx="2"/>
          </p:cNvCxnSpPr>
          <p:nvPr/>
        </p:nvCxnSpPr>
        <p:spPr>
          <a:xfrm flipH="1">
            <a:off x="8673709" y="4107283"/>
            <a:ext cx="698789" cy="35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485810" y="4100608"/>
            <a:ext cx="466263" cy="58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4"/>
          </p:cNvCxnSpPr>
          <p:nvPr/>
        </p:nvCxnSpPr>
        <p:spPr>
          <a:xfrm flipH="1">
            <a:off x="9485810" y="2853654"/>
            <a:ext cx="815399" cy="49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2" idx="2"/>
          </p:cNvCxnSpPr>
          <p:nvPr/>
        </p:nvCxnSpPr>
        <p:spPr>
          <a:xfrm flipV="1">
            <a:off x="10112910" y="3651097"/>
            <a:ext cx="594028" cy="4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7329" y="-328295"/>
            <a:ext cx="78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KEY: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146871" y="97297"/>
            <a:ext cx="299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Two Data Model</a:t>
            </a:r>
            <a:r>
              <a:rPr lang="en-US" smtClean="0"/>
              <a:t>: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9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Welch</dc:creator>
  <cp:lastModifiedBy>Dylan Welch</cp:lastModifiedBy>
  <cp:revision>7</cp:revision>
  <dcterms:created xsi:type="dcterms:W3CDTF">2017-10-31T02:34:16Z</dcterms:created>
  <dcterms:modified xsi:type="dcterms:W3CDTF">2017-10-31T03:42:32Z</dcterms:modified>
</cp:coreProperties>
</file>