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pic>
        <p:nvPicPr>
          <p:cNvPr id="2097153" name="Picture 7" descr="flourish2.png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/>
        </p:spPr>
      </p:pic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algn="ctr" indent="0" marL="0">
              <a:buNone/>
              <a:defRPr baseline="0" sz="20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2097154" name="Picture 8" descr="flourish2.png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2097156" name="Picture 6" descr="flourish2.png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/>
        </p:spPr>
      </p:pic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baseline="0" b="0" cap="all" sz="3600" i="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algn="ctr" indent="0" marL="0">
              <a:buNone/>
              <a:defRPr baseline="0" b="0" sz="2000" i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097157" name="Picture 7" descr="flourish2.png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sp>
        <p:nvSpPr>
          <p:cNvPr id="1048644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pic>
        <p:nvPicPr>
          <p:cNvPr id="2097158" name="Picture 8" descr="flourish2.png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11" descr="flourish2.png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/>
        </p:spPr>
      </p:pic>
      <p:sp>
        <p:nvSpPr>
          <p:cNvPr id="1048645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6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algn="ctr" indent="0" marL="0">
              <a:buNone/>
              <a:defRPr baseline="0" b="1" sz="1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algn="ctr" indent="0" marL="0">
              <a:buNone/>
              <a:defRPr baseline="0" b="1" sz="18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2097155" name="Picture 6" descr="flourish2.png"/>
          <p:cNvPicPr>
            <a:picLocks noChangeAspect="1"/>
          </p:cNvPicPr>
          <p:nvPr/>
        </p:nvPicPr>
        <p:blipFill>
          <a:blip xmlns:r="http://schemas.openxmlformats.org/officeDocument/2006/relationships" r:embed="rId1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baseline="0" b="1" cap="all" sz="1700" spc="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sp>
        <p:nvSpPr>
          <p:cNvPr id="1048661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baseline="0" b="1" cap="all" sz="1700" spc="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4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algn="ctr" indent="0" marL="0">
              <a:buNone/>
              <a:defRPr baseline="0" sz="1800">
                <a:solidFill>
                  <a:schemeClr val="tx2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7" descr="window3.png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/>
        </p:spPr>
        <p:txBody>
          <a:bodyPr anchor="b" anchorCtr="0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/>
          <a:ln>
            <a:noFill/>
          </a:ln>
        </p:spPr>
        <p:txBody>
          <a:bodyPr anchor="ctr" bIns="45720" lIns="91440" rIns="91440" rtlCol="0" tIns="45720" vert="horz"/>
          <a:lstStyle>
            <a:lvl1pPr algn="l">
              <a:defRPr baseline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b="1"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baseline="0" cap="all" sz="3600" kern="1200" spc="3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0" rtl="0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baseline="0"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742950" rtl="0">
        <a:spcBef>
          <a:spcPct val="20000"/>
        </a:spcBef>
        <a:buClrTx/>
        <a:buFont typeface="Arial" pitchFamily="34" charset="0"/>
        <a:buChar char="•"/>
        <a:defRPr baseline="0"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ClrTx/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ClrTx/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ClrTx/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ClrTx/>
        <a:buFont typeface="Arial" pitchFamily="34" charset="0"/>
        <a:buChar char="•"/>
        <a:defRPr baseline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447800" y="1295400"/>
            <a:ext cx="6400800" cy="1295400"/>
          </a:xfrm>
        </p:spPr>
        <p:txBody>
          <a:bodyPr/>
          <a:p>
            <a:r>
              <a:rPr dirty="0" lang="en-US" smtClean="0"/>
              <a:t>HTML PROJECT</a:t>
            </a:r>
            <a:endParaRPr dirty="0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219200" y="3276600"/>
            <a:ext cx="6858000" cy="2278617"/>
          </a:xfrm>
        </p:spPr>
        <p:txBody>
          <a:bodyPr>
            <a:normAutofit fontScale="85000" lnSpcReduction="20000"/>
          </a:bodyPr>
          <a:p>
            <a:pPr algn="l"/>
            <a:r>
              <a:rPr dirty="0" lang="en-US" smtClean="0"/>
              <a:t>NAME :</a:t>
            </a:r>
            <a:r>
              <a:rPr altLang="en-IN" dirty="0" lang="en-US" smtClean="0"/>
              <a:t> </a:t>
            </a:r>
            <a:r>
              <a:rPr altLang="en-IN" dirty="0" lang="en-US" smtClean="0"/>
              <a:t>K</a:t>
            </a:r>
            <a:r>
              <a:rPr altLang="en-IN" dirty="0" lang="en-US" smtClean="0"/>
              <a:t>.</a:t>
            </a:r>
            <a:r>
              <a:rPr altLang="en-IN" dirty="0" lang="en-US" smtClean="0"/>
              <a:t> </a:t>
            </a:r>
            <a:r>
              <a:rPr altLang="en-IN" dirty="0" lang="en-US" smtClean="0"/>
              <a:t>J</a:t>
            </a:r>
            <a:r>
              <a:rPr altLang="en-IN" dirty="0" lang="en-US" smtClean="0"/>
              <a:t>A</a:t>
            </a:r>
            <a:r>
              <a:rPr altLang="en-IN" dirty="0" lang="en-US" smtClean="0"/>
              <a:t>N</a:t>
            </a:r>
            <a:r>
              <a:rPr altLang="en-IN" dirty="0" lang="en-US" smtClean="0"/>
              <a:t>A</a:t>
            </a:r>
            <a:r>
              <a:rPr altLang="en-IN" dirty="0" lang="en-US" smtClean="0"/>
              <a:t>G</a:t>
            </a:r>
            <a:r>
              <a:rPr altLang="en-IN" dirty="0" lang="en-US" smtClean="0"/>
              <a:t>A</a:t>
            </a:r>
            <a:endParaRPr altLang="en-US" lang="zh-CN"/>
          </a:p>
          <a:p>
            <a:pPr algn="l"/>
            <a:r>
              <a:rPr dirty="0" lang="en-US" smtClean="0"/>
              <a:t>REGISTER NO :</a:t>
            </a:r>
            <a:r>
              <a:rPr altLang="en-IN" dirty="0" lang="en-US" smtClean="0"/>
              <a:t> </a:t>
            </a:r>
            <a:r>
              <a:rPr altLang="en-IN" dirty="0" lang="en-US" smtClean="0"/>
              <a:t>a</a:t>
            </a:r>
            <a:r>
              <a:rPr altLang="en-IN" dirty="0" lang="en-US" smtClean="0"/>
              <a:t>s</a:t>
            </a:r>
            <a:r>
              <a:rPr altLang="en-IN" dirty="0" lang="en-US" smtClean="0"/>
              <a:t>a</a:t>
            </a:r>
            <a:r>
              <a:rPr altLang="en-IN" dirty="0" lang="en-US" smtClean="0"/>
              <a:t>n</a:t>
            </a:r>
            <a:r>
              <a:rPr altLang="en-IN" dirty="0" lang="en-US" smtClean="0"/>
              <a:t>m</a:t>
            </a:r>
            <a:r>
              <a:rPr altLang="en-IN" dirty="0" lang="en-US" smtClean="0"/>
              <a:t>2</a:t>
            </a:r>
            <a:r>
              <a:rPr altLang="en-IN" dirty="0" lang="en-US" smtClean="0"/>
              <a:t>2</a:t>
            </a:r>
            <a:r>
              <a:rPr altLang="en-IN" dirty="0" lang="en-US" smtClean="0"/>
              <a:t>4</a:t>
            </a:r>
            <a:r>
              <a:rPr altLang="en-IN" dirty="0" lang="en-US" smtClean="0"/>
              <a:t>2</a:t>
            </a:r>
            <a:r>
              <a:rPr altLang="en-IN" dirty="0" lang="en-US" smtClean="0"/>
              <a:t>4</a:t>
            </a:r>
            <a:r>
              <a:rPr altLang="en-IN" dirty="0" lang="en-US" smtClean="0"/>
              <a:t>1</a:t>
            </a:r>
            <a:r>
              <a:rPr altLang="en-IN" dirty="0" lang="en-US" smtClean="0"/>
              <a:t>3</a:t>
            </a:r>
            <a:r>
              <a:rPr altLang="en-IN" dirty="0" lang="en-US" smtClean="0"/>
              <a:t>2</a:t>
            </a:r>
            <a:r>
              <a:rPr altLang="en-IN" dirty="0" lang="en-US" smtClean="0"/>
              <a:t>2</a:t>
            </a:r>
            <a:r>
              <a:rPr altLang="en-IN" dirty="0" lang="en-US" smtClean="0"/>
              <a:t>4</a:t>
            </a:r>
            <a:r>
              <a:rPr altLang="en-IN" dirty="0" lang="en-US" smtClean="0"/>
              <a:t>1</a:t>
            </a:r>
            <a:r>
              <a:rPr altLang="en-IN" dirty="0" lang="en-US" smtClean="0"/>
              <a:t>8</a:t>
            </a:r>
            <a:r>
              <a:rPr altLang="en-IN" dirty="0" lang="en-US" smtClean="0"/>
              <a:t>0</a:t>
            </a:r>
            <a:r>
              <a:rPr altLang="en-IN" dirty="0" lang="en-US" smtClean="0"/>
              <a:t>2</a:t>
            </a:r>
            <a:r>
              <a:rPr altLang="en-IN" dirty="0" lang="en-US" smtClean="0"/>
              <a:t>5</a:t>
            </a:r>
            <a:r>
              <a:rPr altLang="en-IN" dirty="0" lang="en-US" smtClean="0"/>
              <a:t>2</a:t>
            </a:r>
            <a:r>
              <a:rPr altLang="en-IN" dirty="0" lang="en-US" smtClean="0"/>
              <a:t>2</a:t>
            </a:r>
            <a:r>
              <a:rPr altLang="en-IN" dirty="0" lang="en-US" smtClean="0"/>
              <a:t>0</a:t>
            </a:r>
            <a:r>
              <a:rPr altLang="en-IN" dirty="0" lang="en-US" smtClean="0"/>
              <a:t>2</a:t>
            </a:r>
            <a:r>
              <a:rPr altLang="en-IN" dirty="0" lang="en-US" smtClean="0"/>
              <a:t>2</a:t>
            </a:r>
            <a:endParaRPr altLang="en-US" lang="zh-CN"/>
          </a:p>
          <a:p>
            <a:pPr algn="l"/>
            <a:r>
              <a:rPr dirty="0" lang="en-US" smtClean="0"/>
              <a:t>DEPARTMENT :</a:t>
            </a:r>
            <a:r>
              <a:rPr altLang="en-IN" dirty="0" lang="en-US" smtClean="0"/>
              <a:t> </a:t>
            </a:r>
            <a:r>
              <a:rPr altLang="en-IN" dirty="0" lang="en-US" smtClean="0"/>
              <a:t> </a:t>
            </a:r>
            <a:r>
              <a:rPr altLang="en-IN" dirty="0" lang="en-US" smtClean="0"/>
              <a:t>2</a:t>
            </a:r>
            <a:r>
              <a:rPr altLang="en-IN" dirty="0" lang="en-US" smtClean="0"/>
              <a:t> </a:t>
            </a:r>
            <a:r>
              <a:rPr altLang="en-IN" dirty="0" lang="en-US" smtClean="0"/>
              <a:t>n</a:t>
            </a:r>
            <a:r>
              <a:rPr altLang="en-IN" dirty="0" lang="en-US" smtClean="0"/>
              <a:t>d</a:t>
            </a:r>
            <a:r>
              <a:rPr altLang="en-IN" dirty="0" lang="en-US" smtClean="0"/>
              <a:t> </a:t>
            </a:r>
            <a:r>
              <a:rPr altLang="en-IN" dirty="0" lang="en-US" smtClean="0"/>
              <a:t>B</a:t>
            </a:r>
            <a:r>
              <a:rPr altLang="en-IN" dirty="0" lang="en-US" smtClean="0"/>
              <a:t>S</a:t>
            </a:r>
            <a:r>
              <a:rPr altLang="en-IN" dirty="0" lang="en-US" smtClean="0"/>
              <a:t>C</a:t>
            </a:r>
            <a:r>
              <a:rPr altLang="en-IN" dirty="0" lang="en-US" smtClean="0"/>
              <a:t> </a:t>
            </a:r>
            <a:r>
              <a:rPr altLang="en-IN" dirty="0" lang="en-US" smtClean="0"/>
              <a:t> </a:t>
            </a:r>
            <a:r>
              <a:rPr altLang="en-IN" dirty="0" lang="en-US" smtClean="0"/>
              <a:t> </a:t>
            </a:r>
            <a:r>
              <a:rPr altLang="en-IN" dirty="0" lang="en-US" smtClean="0"/>
              <a:t>C</a:t>
            </a:r>
            <a:r>
              <a:rPr altLang="en-IN" dirty="0" lang="en-US" smtClean="0"/>
              <a:t>O</a:t>
            </a:r>
            <a:r>
              <a:rPr altLang="en-IN" dirty="0" lang="en-US" smtClean="0"/>
              <a:t>M</a:t>
            </a:r>
            <a:r>
              <a:rPr altLang="en-IN" dirty="0" lang="en-US" smtClean="0"/>
              <a:t>P</a:t>
            </a:r>
            <a:r>
              <a:rPr altLang="en-IN" dirty="0" lang="en-US" smtClean="0"/>
              <a:t>U</a:t>
            </a:r>
            <a:r>
              <a:rPr altLang="en-IN" dirty="0" lang="en-US" smtClean="0"/>
              <a:t>TER</a:t>
            </a:r>
            <a:r>
              <a:rPr altLang="en-IN" dirty="0" lang="en-US" smtClean="0"/>
              <a:t> </a:t>
            </a:r>
            <a:r>
              <a:rPr altLang="en-IN" dirty="0" lang="en-US" smtClean="0"/>
              <a:t>S</a:t>
            </a:r>
            <a:r>
              <a:rPr altLang="en-IN" dirty="0" lang="en-US" smtClean="0"/>
              <a:t>C</a:t>
            </a:r>
            <a:r>
              <a:rPr altLang="en-IN" dirty="0" lang="en-US" smtClean="0"/>
              <a:t>IENCE</a:t>
            </a:r>
            <a:endParaRPr altLang="en-US" lang="zh-CN"/>
          </a:p>
          <a:p>
            <a:pPr algn="l"/>
            <a:r>
              <a:rPr dirty="0" lang="en-US" smtClean="0"/>
              <a:t>COLLEGE :</a:t>
            </a:r>
            <a:r>
              <a:rPr altLang="en-IN" dirty="0" lang="en-US" smtClean="0"/>
              <a:t> </a:t>
            </a:r>
            <a:r>
              <a:rPr altLang="en-IN" dirty="0" lang="en-US" smtClean="0"/>
              <a:t> </a:t>
            </a:r>
            <a:r>
              <a:rPr altLang="en-IN" dirty="0" lang="en-US" smtClean="0"/>
              <a:t> </a:t>
            </a:r>
            <a:r>
              <a:rPr altLang="en-IN" dirty="0" lang="en-US" smtClean="0"/>
              <a:t>S</a:t>
            </a:r>
            <a:r>
              <a:rPr altLang="en-IN" dirty="0" lang="en-US" smtClean="0"/>
              <a:t>A</a:t>
            </a:r>
            <a:r>
              <a:rPr altLang="en-IN" dirty="0" lang="en-US" smtClean="0"/>
              <a:t>C</a:t>
            </a:r>
            <a:r>
              <a:rPr altLang="en-IN" dirty="0" lang="en-US" smtClean="0"/>
              <a:t>RED</a:t>
            </a:r>
            <a:r>
              <a:rPr altLang="en-IN" dirty="0" lang="en-US" smtClean="0"/>
              <a:t> </a:t>
            </a:r>
            <a:r>
              <a:rPr altLang="en-IN" dirty="0" lang="en-US" smtClean="0"/>
              <a:t>H</a:t>
            </a:r>
            <a:r>
              <a:rPr altLang="en-IN" dirty="0" lang="en-US" smtClean="0"/>
              <a:t>E</a:t>
            </a:r>
            <a:r>
              <a:rPr altLang="en-IN" dirty="0" lang="en-US" smtClean="0"/>
              <a:t>ART</a:t>
            </a:r>
            <a:r>
              <a:rPr altLang="en-IN" dirty="0" lang="en-US" smtClean="0"/>
              <a:t> </a:t>
            </a:r>
            <a:r>
              <a:rPr altLang="en-IN" dirty="0" lang="en-US" smtClean="0"/>
              <a:t>ARTS</a:t>
            </a:r>
            <a:r>
              <a:rPr altLang="en-IN" dirty="0" lang="en-US" smtClean="0"/>
              <a:t> </a:t>
            </a:r>
            <a:r>
              <a:rPr altLang="en-IN" dirty="0" lang="en-US" smtClean="0"/>
              <a:t>A</a:t>
            </a:r>
            <a:r>
              <a:rPr altLang="en-IN" dirty="0" lang="en-US" smtClean="0"/>
              <a:t>N</a:t>
            </a:r>
            <a:r>
              <a:rPr altLang="en-IN" dirty="0" lang="en-US" smtClean="0"/>
              <a:t>D</a:t>
            </a:r>
            <a:r>
              <a:rPr altLang="en-IN" dirty="0" lang="en-US" smtClean="0"/>
              <a:t> </a:t>
            </a:r>
            <a:r>
              <a:rPr altLang="en-IN" dirty="0" lang="en-US" smtClean="0"/>
              <a:t>S</a:t>
            </a:r>
            <a:r>
              <a:rPr altLang="en-IN" dirty="0" lang="en-US" smtClean="0"/>
              <a:t>C</a:t>
            </a:r>
            <a:r>
              <a:rPr altLang="en-IN" dirty="0" lang="en-US" smtClean="0"/>
              <a:t>IENCE</a:t>
            </a:r>
            <a:r>
              <a:rPr altLang="en-IN" dirty="0" lang="en-US" smtClean="0"/>
              <a:t> </a:t>
            </a:r>
            <a:r>
              <a:rPr altLang="en-IN" dirty="0" lang="en-US" smtClean="0"/>
              <a:t>C</a:t>
            </a:r>
            <a:r>
              <a:rPr altLang="en-IN" dirty="0" lang="en-US" smtClean="0"/>
              <a:t>O</a:t>
            </a:r>
            <a:r>
              <a:rPr altLang="en-IN" dirty="0" lang="en-US" smtClean="0"/>
              <a:t>LLEGE</a:t>
            </a:r>
            <a:r>
              <a:rPr altLang="en-IN" dirty="0" lang="en-US" smtClean="0"/>
              <a:t>,</a:t>
            </a:r>
            <a:r>
              <a:rPr altLang="en-IN" dirty="0" lang="en-US" smtClean="0"/>
              <a:t> </a:t>
            </a:r>
            <a:r>
              <a:rPr altLang="en-IN" dirty="0" lang="en-US" smtClean="0"/>
              <a:t>P</a:t>
            </a:r>
            <a:r>
              <a:rPr altLang="en-IN" dirty="0" lang="en-US" smtClean="0"/>
              <a:t>E</a:t>
            </a:r>
            <a:r>
              <a:rPr altLang="en-IN" dirty="0" lang="en-US" smtClean="0"/>
              <a:t>R</a:t>
            </a:r>
            <a:r>
              <a:rPr altLang="en-IN" dirty="0" lang="en-US" smtClean="0"/>
              <a:t>A</a:t>
            </a:r>
            <a:r>
              <a:rPr altLang="en-IN" dirty="0" lang="en-US" smtClean="0"/>
              <a:t>NI</a:t>
            </a:r>
            <a:endParaRPr altLang="en-US" lang="zh-CN"/>
          </a:p>
          <a:p>
            <a:pPr algn="l"/>
            <a:r>
              <a:rPr altLang="en-IN" lang="en-US"/>
              <a:t>U</a:t>
            </a:r>
            <a:r>
              <a:rPr altLang="en-IN" lang="en-US"/>
              <a:t>N</a:t>
            </a:r>
            <a:r>
              <a:rPr altLang="en-IN" lang="en-US"/>
              <a:t>IVERSITY</a:t>
            </a:r>
            <a:r>
              <a:rPr altLang="en-IN" lang="en-US"/>
              <a:t> </a:t>
            </a:r>
            <a:r>
              <a:rPr altLang="en-IN" lang="en-US"/>
              <a:t>: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N</a:t>
            </a:r>
            <a:r>
              <a:rPr altLang="en-IN" lang="en-US"/>
              <a:t>AMALAI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U</a:t>
            </a:r>
            <a:r>
              <a:rPr altLang="en-IN" lang="en-US"/>
              <a:t>N</a:t>
            </a:r>
            <a:r>
              <a:rPr altLang="en-IN" lang="en-US"/>
              <a:t>I</a:t>
            </a:r>
            <a:r>
              <a:rPr altLang="en-IN" lang="en-US"/>
              <a:t>V</a:t>
            </a:r>
            <a:r>
              <a:rPr altLang="en-IN" lang="en-US"/>
              <a:t>ERSITY</a:t>
            </a:r>
            <a:endParaRPr altLang="en-US" lang="zh-CN"/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7"/>
                                        <p:tgtEl>
                                          <p:spTgt spid="1048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2"/>
                                        <p:tgtEl>
                                          <p:spTgt spid="1048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17"/>
                                        <p:tgtEl>
                                          <p:spTgt spid="1048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dur="500" id="22"/>
                                        <p:tgtEl>
                                          <p:spTgt spid="1048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DISADVANTAGES</a:t>
            </a:r>
            <a:endParaRPr dirty="0"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1.Lack of dynamic functionality</a:t>
            </a:r>
          </a:p>
          <a:p>
            <a:r>
              <a:rPr dirty="0" lang="en-US" smtClean="0"/>
              <a:t>2. Limited styling and layout control</a:t>
            </a:r>
          </a:p>
          <a:p>
            <a:r>
              <a:rPr dirty="0" lang="en-US" smtClean="0"/>
              <a:t>3. Browser Compatibility issues</a:t>
            </a:r>
          </a:p>
          <a:p>
            <a:r>
              <a:rPr dirty="0" lang="en-US" smtClean="0"/>
              <a:t>4.Security vulnerabilities</a:t>
            </a:r>
          </a:p>
          <a:p>
            <a:r>
              <a:rPr dirty="0" lang="en-US" smtClean="0"/>
              <a:t>5. Accessibility challenges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</a:t>
            </a:r>
            <a:endParaRPr dirty="0" lang="en-US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/>
              <a:t>The summary or end of a discussion about HTML</a:t>
            </a:r>
          </a:p>
          <a:p>
            <a:r>
              <a:rPr dirty="0" lang="en-US" smtClean="0"/>
              <a:t>It is highlighting role as the essential foundation webpages</a:t>
            </a:r>
          </a:p>
          <a:p>
            <a:r>
              <a:rPr dirty="0" lang="en-US" smtClean="0"/>
              <a:t>It is ongoing evaluation with new features like semantic tags </a:t>
            </a:r>
          </a:p>
          <a:p>
            <a:r>
              <a:rPr dirty="0" lang="en-US" smtClean="0"/>
              <a:t>It often encourages continued learning through resources like MDN Web Docs and browser developer tools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TITLE 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200" y="2590801"/>
            <a:ext cx="8305800" cy="1676400"/>
          </a:xfrm>
        </p:spPr>
        <p:txBody>
          <a:bodyPr>
            <a:normAutofit/>
          </a:bodyPr>
          <a:p>
            <a:pPr algn="ctr" indent="0" marL="0">
              <a:buNone/>
            </a:pPr>
            <a:r>
              <a:rPr dirty="0" sz="2200" lang="en-US" smtClean="0"/>
              <a:t>AN INTRODUCTION TO WEB PAGE PROGRAMMING </a:t>
            </a:r>
            <a:r>
              <a:rPr dirty="0" sz="2200" lang="en-US" smtClean="0"/>
              <a:t>   </a:t>
            </a:r>
            <a:endParaRPr dirty="0" sz="2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8889" lnSpcReduction="20000"/>
          </a:bodyPr>
          <a:p>
            <a:r>
              <a:rPr dirty="0" lang="en-US" smtClean="0"/>
              <a:t>INTRODUCTION TO HTML </a:t>
            </a:r>
          </a:p>
          <a:p>
            <a:r>
              <a:rPr dirty="0" lang="en-US" smtClean="0"/>
              <a:t>HTML ELEMENTS AND TAGS</a:t>
            </a:r>
          </a:p>
          <a:p>
            <a:r>
              <a:rPr dirty="0" lang="en-US" smtClean="0"/>
              <a:t>TYPES OF HTML TAGS </a:t>
            </a:r>
          </a:p>
          <a:p>
            <a:r>
              <a:rPr dirty="0" lang="en-US" smtClean="0"/>
              <a:t>EXPLAIN THE TAGS </a:t>
            </a:r>
          </a:p>
          <a:p>
            <a:r>
              <a:rPr dirty="0" lang="en-US" smtClean="0"/>
              <a:t>HOW TO START </a:t>
            </a:r>
          </a:p>
          <a:p>
            <a:r>
              <a:rPr dirty="0" lang="en-US" smtClean="0"/>
              <a:t>ADVANTAGES </a:t>
            </a:r>
          </a:p>
          <a:p>
            <a:r>
              <a:rPr dirty="0" lang="en-US" smtClean="0"/>
              <a:t>DISADVANTAGES</a:t>
            </a:r>
          </a:p>
          <a:p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INTRODUCTION TO HTML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With HTML you can create your own Website .</a:t>
            </a:r>
          </a:p>
          <a:p>
            <a:r>
              <a:rPr dirty="0" lang="en-US" smtClean="0"/>
              <a:t>HTML stands for hyper text markup language .</a:t>
            </a:r>
          </a:p>
          <a:p>
            <a:r>
              <a:rPr dirty="0" lang="en-US" smtClean="0"/>
              <a:t>HTML is not a programming language , it is a markup language .</a:t>
            </a:r>
          </a:p>
          <a:p>
            <a:r>
              <a:rPr dirty="0" lang="en-US" smtClean="0"/>
              <a:t>A markup language is a set of markup tags .</a:t>
            </a:r>
          </a:p>
          <a:p>
            <a:r>
              <a:rPr dirty="0" lang="en-US" smtClean="0"/>
              <a:t>HTML is not case sensitive language .</a:t>
            </a:r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/>
              <a:t>HTML ELEMENTS AND TAGS </a:t>
            </a:r>
            <a:endParaRPr dirty="0" lang="en-US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/>
          </a:bodyPr>
          <a:p>
            <a:pPr indent="0" marL="0">
              <a:buNone/>
            </a:pPr>
            <a:r>
              <a:rPr dirty="0" lang="en-US" smtClean="0"/>
              <a:t>A tag is always enclosed in angle bracket&lt;&gt;like </a:t>
            </a:r>
          </a:p>
          <a:p>
            <a:pPr indent="0" marL="0">
              <a:buNone/>
            </a:pPr>
            <a:r>
              <a:rPr dirty="0" lang="en-US" smtClean="0"/>
              <a:t>&lt;HTML&gt;</a:t>
            </a:r>
          </a:p>
          <a:p>
            <a:pPr indent="0" marL="0">
              <a:buNone/>
            </a:pPr>
            <a:r>
              <a:rPr dirty="0" lang="en-US" smtClean="0"/>
              <a:t>HTML tags normally come in pairs like &lt;HTML&gt; and &lt;/HTML&gt;</a:t>
            </a:r>
          </a:p>
          <a:p>
            <a:pPr indent="0" marL="0">
              <a:buNone/>
            </a:pPr>
            <a:r>
              <a:rPr dirty="0" lang="en-US" smtClean="0"/>
              <a:t>Start tag=&lt;HTML&gt;</a:t>
            </a:r>
          </a:p>
          <a:p>
            <a:pPr indent="0" marL="0">
              <a:buNone/>
            </a:pPr>
            <a:r>
              <a:rPr dirty="0" lang="en-US" smtClean="0"/>
              <a:t>End tag=&lt;/HTML&gt;</a:t>
            </a:r>
          </a:p>
          <a:p>
            <a:pPr indent="0" marL="0">
              <a:buNone/>
            </a:pPr>
            <a:r>
              <a:rPr dirty="0" lang="en-US" smtClean="0"/>
              <a:t>Start and end tags  are also called opening tags and closing tags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TYPES OF HTML TAGS</a:t>
            </a:r>
            <a:endParaRPr dirty="0" lang="en-US"/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/>
          </a:bodyPr>
          <a:p>
            <a:r>
              <a:rPr dirty="0" lang="en-US" smtClean="0"/>
              <a:t>There are two different types of tags  .</a:t>
            </a:r>
          </a:p>
          <a:p>
            <a:r>
              <a:rPr dirty="0" lang="en-US" smtClean="0"/>
              <a:t>Container Elements:-&gt;</a:t>
            </a:r>
          </a:p>
          <a:p>
            <a:r>
              <a:rPr dirty="0" lang="en-US" smtClean="0"/>
              <a:t>Container tags contains start tag and end tag</a:t>
            </a:r>
          </a:p>
          <a:p>
            <a:r>
              <a:rPr dirty="0" lang="en-US" smtClean="0"/>
              <a:t>&lt;HTML&gt;…&lt;/HTML&gt;</a:t>
            </a:r>
          </a:p>
          <a:p>
            <a:r>
              <a:rPr dirty="0" lang="en-US" smtClean="0"/>
              <a:t>Empty elements :</a:t>
            </a:r>
          </a:p>
          <a:p>
            <a:r>
              <a:rPr dirty="0" lang="en-US" smtClean="0"/>
              <a:t>Empty tags contains start tag</a:t>
            </a:r>
          </a:p>
          <a:p>
            <a:r>
              <a:rPr dirty="0" lang="en-US" smtClean="0"/>
              <a:t>&lt;BR&gt;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EXPLAIN THE TAGS 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 smtClean="0"/>
              <a:t>&lt;HTML&gt;-describe HTML web page that is to be viewed by web browser</a:t>
            </a:r>
          </a:p>
          <a:p>
            <a:r>
              <a:rPr dirty="0" lang="en-US" smtClean="0"/>
              <a:t>&lt;HEAD&gt;-this defines the header section of the page </a:t>
            </a:r>
          </a:p>
          <a:p>
            <a:r>
              <a:rPr dirty="0" lang="en-US" smtClean="0"/>
              <a:t>&lt;TITLE&gt;-this shows a caption in the title bar of the page</a:t>
            </a:r>
          </a:p>
          <a:p>
            <a:r>
              <a:rPr dirty="0" lang="en-US" smtClean="0"/>
              <a:t>&lt;BODY&gt;-this tag show contents of the web page will be displayed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HOW TO START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 smtClean="0"/>
              <a:t>Write html code in notepad.</a:t>
            </a:r>
          </a:p>
          <a:p>
            <a:r>
              <a:rPr dirty="0" lang="en-US" smtClean="0"/>
              <a:t>Save the file with (.HTML)/(.HTM)extension.</a:t>
            </a:r>
          </a:p>
          <a:p>
            <a:r>
              <a:rPr dirty="0" lang="en-US" smtClean="0"/>
              <a:t>View the page in any web browser viz.</a:t>
            </a:r>
          </a:p>
          <a:p>
            <a:r>
              <a:rPr dirty="0" lang="en-US" smtClean="0"/>
              <a:t>INTERNET EXPLORER,NETSCAPE NAVIGATOR etc.</a:t>
            </a:r>
          </a:p>
          <a:p>
            <a:r>
              <a:rPr dirty="0" lang="en-US" smtClean="0"/>
              <a:t>The purpose of web browser (like internet explorer of fire fox) is to read html documents and display them as web pages.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ADVANTAGES</a:t>
            </a:r>
            <a:endParaRPr dirty="0" lang="en-US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1. Simplicity and ease of use</a:t>
            </a:r>
          </a:p>
          <a:p>
            <a:r>
              <a:rPr dirty="0" lang="en-US" smtClean="0"/>
              <a:t>2. Cross-platform Compatibility</a:t>
            </a:r>
          </a:p>
          <a:p>
            <a:r>
              <a:rPr dirty="0" lang="en-US" smtClean="0"/>
              <a:t>3.SEO-Friendly Structure</a:t>
            </a:r>
          </a:p>
          <a:p>
            <a:r>
              <a:rPr dirty="0" lang="en-US" smtClean="0"/>
              <a:t>4. Cost –Effective  Development</a:t>
            </a:r>
          </a:p>
          <a:p>
            <a:r>
              <a:rPr dirty="0" lang="en-US" smtClean="0"/>
              <a:t>5. Compatibility with Other language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00">
        <p:fade/>
      </p:transition>
    </mc:Choice>
    <mc:Fallback>
      <p:transition spd="slow">
        <p:fade/>
      </p:transition>
    </mc:Fallback>
  </mc:AlternateContent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outure">
  <a:themeElements>
    <a:clrScheme name="Couture">
      <a:dk1>
        <a:sysClr lastClr="000000" val="windowText"/>
      </a:dk1>
      <a:lt1>
        <a:sysClr lastClr="FFFFFF" val="window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44450" dir="5400000" dist="1397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dir="tl" rig="twoPt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HTML PROJECT</dc:title>
  <dc:creator>UG 38</dc:creator>
  <cp:lastModifiedBy>UG 38</cp:lastModifiedBy>
  <dcterms:created xsi:type="dcterms:W3CDTF">2025-08-28T19:22:08Z</dcterms:created>
  <dcterms:modified xsi:type="dcterms:W3CDTF">2025-08-29T14:11:44Z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f160271001394ecd85446b0dd02a7d60</vt:lpwstr>
  </property>
</Properties>
</file>