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25-04-2024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25-04-2024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N.Janardhanan</a:t>
            </a:r>
            <a:endParaRPr lang="en-US" sz="2000" b="1"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18</cp:revision>
  <dcterms:created xsi:type="dcterms:W3CDTF">2024-04-02T05:41:25Z</dcterms:created>
  <dcterms:modified xsi:type="dcterms:W3CDTF">2024-04-25T06:28:13Z</dcterms:modified>
</cp:coreProperties>
</file>