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16"/>
    <p:restoredTop sz="94643"/>
  </p:normalViewPr>
  <p:slideViewPr>
    <p:cSldViewPr snapToGrid="0" snapToObjects="1">
      <p:cViewPr varScale="1">
        <p:scale>
          <a:sx n="69" d="100"/>
          <a:sy n="69" d="100"/>
        </p:scale>
        <p:origin x="216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2380-5A0F-AC4A-9ADC-68DD291D1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1E0F7-C91D-854B-8FDA-7B2CD4BC5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515C3-D3FF-8A48-8EA2-D6A3D277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FA49-815F-B843-988A-92ACD2FA7D5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FB96-0A9D-0E49-ABAE-81A640D9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56DDA-B416-4745-8BF4-D0D53B73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DE42-3056-FC4A-99DC-3CD99CF8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1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26E5-37C2-9B46-8081-B5A4C184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3ED55-0644-A741-ADFE-A7C0B18AF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BFC49-7001-2C4B-9DA7-EEAE5744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FA49-815F-B843-988A-92ACD2FA7D5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D2B7C-B60A-DC49-8862-7D437390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CA4A6-5B87-984E-A0A2-963A686A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DE42-3056-FC4A-99DC-3CD99CF8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D40DE-7B7A-AB41-A731-1C7A975F2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92871-A59A-C041-9555-97BB06503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F9182-18C6-1040-9C68-58ED8FC6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FA49-815F-B843-988A-92ACD2FA7D5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50558-DB47-B94E-B234-5FCE8D9C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FBF4C-53CC-6642-9BB7-D29D0FE5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DE42-3056-FC4A-99DC-3CD99CF8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5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FAE3-1632-5749-A693-863B3400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02DF-D1D5-694E-B98B-446D3208D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C34A-F056-2C4C-8119-8E966F92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FA49-815F-B843-988A-92ACD2FA7D5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C3308-146A-2E4D-8789-97D9978E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DE60-154B-094B-BF3A-6604C357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DE42-3056-FC4A-99DC-3CD99CF8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6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0AE5-F88D-4D48-9CEE-3942557E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BACCC-A186-2A45-A647-034FAB5BE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E5B6-D109-0B4C-9A25-C0BCD61E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FA49-815F-B843-988A-92ACD2FA7D5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1157B-F8DB-FA4B-AB0B-9A40C8CB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426A0-675D-EF49-9580-B254368E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DE42-3056-FC4A-99DC-3CD99CF8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6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4283-EB73-0848-B0AF-48840D20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64FA1-3DBC-D74E-9429-3B6D3D255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2AF86-E87D-9F47-929B-F4B7360C6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C568-3AB7-494F-B254-50476964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FA49-815F-B843-988A-92ACD2FA7D5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A3E71-BFF1-D64C-A189-B23CCC8B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A6FA1-7866-9247-9FB4-9773DDE3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DE42-3056-FC4A-99DC-3CD99CF8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5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AFE4-62AB-354C-811F-538EE4E4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08466-1932-994B-9F53-768E11F94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29941-22FD-BC47-9851-B6FFC06F4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16D94-50F1-A749-9FA9-9C68C5E7A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53319-F4CF-E04A-A6D1-4CF4E8F8E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168CFA-0488-764D-B4D8-5398EA4A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FA49-815F-B843-988A-92ACD2FA7D5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9FAD9-1B24-3845-98A2-6325C6B3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A5345-3D02-7B49-B78C-3D41FAC0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DE42-3056-FC4A-99DC-3CD99CF8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EC67-BBC3-0249-A632-D26334BA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9E089-3FD3-B545-9C41-B1BC0BBA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FA49-815F-B843-988A-92ACD2FA7D5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98589-C7E8-D944-B899-152BA8F7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5C1E8-AA6E-4844-AABC-109D9EA9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DE42-3056-FC4A-99DC-3CD99CF8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2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83888-905C-1B4E-9A3F-5BF437DF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FA49-815F-B843-988A-92ACD2FA7D5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894D8-3D22-7947-A894-1300AC7F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94EF0-F3F3-9146-AB44-A83A9E30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DE42-3056-FC4A-99DC-3CD99CF8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7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D57E-5025-374F-80DF-B939C662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9EBC-9D3B-C74E-938A-3C1551BD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2175C-A3C5-1F46-8095-F5412CEB3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F96C4-40C3-3E49-9C17-B57975C2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FA49-815F-B843-988A-92ACD2FA7D5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FEA76-9F07-6745-B8F9-E874DD37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590CD-E69F-8846-BBB5-62DC65A6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DE42-3056-FC4A-99DC-3CD99CF8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3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9772-E882-3D4D-8849-43808A1A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3AF83-FBC1-5D4F-93D7-C5BF44E29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C6A5A-B08A-8148-9D9F-2C66A4730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6DB29-64D8-5E45-950B-211EEFEF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FA49-815F-B843-988A-92ACD2FA7D5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5F73E-8AD3-DD4B-99D9-645B7493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39982-16B0-314E-A687-EE1437DD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DE42-3056-FC4A-99DC-3CD99CF8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7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27276-B34D-4B47-812C-23CD369F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8A2FE-61A1-FB42-B8CE-815C54543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5B2D6-B7A0-974F-A429-DFD90B8CF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CFA49-815F-B843-988A-92ACD2FA7D5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05977-33B8-BF46-AF7B-8E7BB8A1B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564A8-1CEF-484B-9F3B-652633C92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DE42-3056-FC4A-99DC-3CD99CF8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9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7E86EE-C6C7-B945-B72E-44BE02425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9" y="187189"/>
            <a:ext cx="9169543" cy="631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0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7E86EE-C6C7-B945-B72E-44BE02425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9" y="187189"/>
            <a:ext cx="9169543" cy="63152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C1E7A3-BA99-A04E-9C80-6EBCA6561F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6980" t="40475" r="52079" b="49270"/>
          <a:stretch/>
        </p:blipFill>
        <p:spPr>
          <a:xfrm>
            <a:off x="6154576" y="927878"/>
            <a:ext cx="1003300" cy="647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AC3A93-EADC-C54B-A911-ED7F95C81020}"/>
              </a:ext>
            </a:extLst>
          </p:cNvPr>
          <p:cNvSpPr/>
          <p:nvPr/>
        </p:nvSpPr>
        <p:spPr>
          <a:xfrm>
            <a:off x="1714499" y="5840963"/>
            <a:ext cx="1420587" cy="27991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15FD1C-7EBA-6341-80EE-21B571B4AC76}"/>
              </a:ext>
            </a:extLst>
          </p:cNvPr>
          <p:cNvSpPr txBox="1"/>
          <p:nvPr/>
        </p:nvSpPr>
        <p:spPr>
          <a:xfrm>
            <a:off x="1714499" y="6502400"/>
            <a:ext cx="212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NEGATIVE BUS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95FC7B-44A8-1F4D-B04E-5B8DA8E4A3AF}"/>
              </a:ext>
            </a:extLst>
          </p:cNvPr>
          <p:cNvSpPr txBox="1"/>
          <p:nvPr/>
        </p:nvSpPr>
        <p:spPr>
          <a:xfrm>
            <a:off x="7763070" y="1821542"/>
            <a:ext cx="3321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EQUIPMENT VENDOR PO NUMBER 12.3456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8894FF-18F9-FD46-87BF-1F1E0B7D7AC5}"/>
              </a:ext>
            </a:extLst>
          </p:cNvPr>
          <p:cNvSpPr/>
          <p:nvPr/>
        </p:nvSpPr>
        <p:spPr>
          <a:xfrm>
            <a:off x="6154577" y="3204834"/>
            <a:ext cx="824722" cy="52741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59EA66-A34E-6840-8B5E-AAA1F709FD06}"/>
              </a:ext>
            </a:extLst>
          </p:cNvPr>
          <p:cNvCxnSpPr/>
          <p:nvPr/>
        </p:nvCxnSpPr>
        <p:spPr>
          <a:xfrm>
            <a:off x="6363478" y="3023118"/>
            <a:ext cx="0" cy="10077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4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Alrayes</dc:creator>
  <cp:lastModifiedBy>Ali Alrayes</cp:lastModifiedBy>
  <cp:revision>1</cp:revision>
  <dcterms:created xsi:type="dcterms:W3CDTF">2020-04-10T14:19:59Z</dcterms:created>
  <dcterms:modified xsi:type="dcterms:W3CDTF">2020-04-10T14:29:18Z</dcterms:modified>
</cp:coreProperties>
</file>