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19f827f7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19f827f7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314250" y="305425"/>
            <a:ext cx="8515500" cy="4557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215950" y="522275"/>
            <a:ext cx="47121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 b="1" i="1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CERTIFICATE</a:t>
            </a:r>
            <a:endParaRPr sz="5000" b="1" i="1">
              <a:solidFill>
                <a:srgbClr val="B7B7B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073550" y="4105925"/>
            <a:ext cx="87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 i="1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Sponsor</a:t>
            </a:r>
            <a:endParaRPr sz="1200" i="1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959950" y="4334525"/>
            <a:ext cx="153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 i="1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Event Organizers</a:t>
            </a:r>
            <a:endParaRPr sz="1200" i="1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59" name="Google Shape;59;p13"/>
          <p:cNvCxnSpPr/>
          <p:nvPr/>
        </p:nvCxnSpPr>
        <p:spPr>
          <a:xfrm>
            <a:off x="1709100" y="4175225"/>
            <a:ext cx="14223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Google Shape;60;p13"/>
          <p:cNvCxnSpPr/>
          <p:nvPr/>
        </p:nvCxnSpPr>
        <p:spPr>
          <a:xfrm>
            <a:off x="5071825" y="4175225"/>
            <a:ext cx="31599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/>
          <p:nvPr/>
        </p:nvSpPr>
        <p:spPr>
          <a:xfrm>
            <a:off x="1085600" y="2865600"/>
            <a:ext cx="7362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 i="1" dirty="0">
                <a:latin typeface="Georgia"/>
                <a:ea typeface="Georgia"/>
                <a:cs typeface="Georgia"/>
                <a:sym typeface="Georgia"/>
              </a:rPr>
              <a:t>For the</a:t>
            </a:r>
            <a:r>
              <a:rPr lang="en-US" altLang="zh-CN" sz="1200" i="1" dirty="0">
                <a:latin typeface="Georgia"/>
                <a:ea typeface="Georgia"/>
                <a:cs typeface="Georgia"/>
                <a:sym typeface="Georgia"/>
              </a:rPr>
              <a:t> [[Award]] at </a:t>
            </a:r>
            <a:r>
              <a:rPr lang="zh-CN" sz="1200" i="1" dirty="0">
                <a:latin typeface="Georgia"/>
                <a:ea typeface="Georgia"/>
                <a:cs typeface="Georgia"/>
                <a:sym typeface="Georgia"/>
              </a:rPr>
              <a:t>ABC competition on </a:t>
            </a:r>
            <a:r>
              <a:rPr lang="en-US" altLang="zh-CN" sz="1200" i="1" dirty="0">
                <a:latin typeface="Georgia"/>
                <a:ea typeface="Georgia"/>
                <a:cs typeface="Georgia"/>
                <a:sym typeface="Georgia"/>
              </a:rPr>
              <a:t>[[Date]] </a:t>
            </a:r>
            <a:r>
              <a:rPr lang="zh-CN" sz="1200" i="1" dirty="0">
                <a:latin typeface="Georgia"/>
                <a:ea typeface="Georgia"/>
                <a:cs typeface="Georgia"/>
                <a:sym typeface="Georgia"/>
              </a:rPr>
              <a:t>.</a:t>
            </a:r>
            <a:endParaRPr sz="1200" i="1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230250" y="1715250"/>
            <a:ext cx="2683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THIS CERTIFICATE IS AWARDED TO </a:t>
            </a:r>
            <a:endParaRPr sz="12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953300" y="2190750"/>
            <a:ext cx="30921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sng" dirty="0">
                <a:latin typeface="Verdana"/>
                <a:ea typeface="Verdana"/>
                <a:cs typeface="Verdana"/>
                <a:sym typeface="Verdana"/>
              </a:rPr>
              <a:t> [[Name]]   </a:t>
            </a:r>
            <a:endParaRPr sz="3000" b="1" u="sng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709100" y="3699700"/>
            <a:ext cx="14775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 [[Sponsor]] </a:t>
            </a:r>
            <a:endParaRPr sz="1800" b="1" dirty="0">
              <a:solidFill>
                <a:srgbClr val="FF0000"/>
              </a:solidFill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7850" y="3606750"/>
            <a:ext cx="2197499" cy="72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97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Georgia</vt:lpstr>
      <vt:lpstr>Verdana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Nuwan Janaka</cp:lastModifiedBy>
  <cp:revision>10</cp:revision>
  <dcterms:modified xsi:type="dcterms:W3CDTF">2024-12-31T13:07:46Z</dcterms:modified>
</cp:coreProperties>
</file>