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88" r:id="rId4"/>
    <p:sldId id="270" r:id="rId5"/>
    <p:sldId id="298" r:id="rId6"/>
    <p:sldId id="271" r:id="rId7"/>
    <p:sldId id="258" r:id="rId8"/>
    <p:sldId id="273" r:id="rId9"/>
    <p:sldId id="299" r:id="rId10"/>
    <p:sldId id="272" r:id="rId11"/>
    <p:sldId id="300" r:id="rId12"/>
    <p:sldId id="274" r:id="rId13"/>
    <p:sldId id="303" r:id="rId14"/>
    <p:sldId id="302" r:id="rId15"/>
    <p:sldId id="304" r:id="rId16"/>
    <p:sldId id="30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2088FE"/>
    <a:srgbClr val="516482"/>
    <a:srgbClr val="E6E6E6"/>
    <a:srgbClr val="FFCCCC"/>
    <a:srgbClr val="E7FEDA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9698" autoAdjust="0"/>
  </p:normalViewPr>
  <p:slideViewPr>
    <p:cSldViewPr snapToGrid="0">
      <p:cViewPr varScale="1">
        <p:scale>
          <a:sx n="73" d="100"/>
          <a:sy n="73" d="100"/>
        </p:scale>
        <p:origin x="2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AD5C-F1F8-43FF-B1E4-442C6F91B49A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6870D-EDE0-4065-9108-FF08285B4E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65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50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817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2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401B7-86D3-4F3B-A8F1-31F1C528B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C36A30-A089-4984-9881-0411C6560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78666E-808E-4F11-A4CA-BE0B14FC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EAAB0-D37E-43EF-9958-D0182DE6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Cloud Computing – Jördis Krieger &amp; Jana Karas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821C39-B11D-4C3F-A8B0-F27C94D5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324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0956C-21A9-4E26-A95F-5FAE52A4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BC2FA1-ACFD-43DB-8311-450DC943E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1D157-456C-4C74-9D48-636953BC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C8BAE9-BF8F-4900-A826-B5C9BD0C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A6B6D4-4924-4C6B-9946-D73E8E85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38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81006A0-D161-472C-8859-88B72173B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AE6180-B3A3-4522-91BE-12BDD4CB3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2C23B9-4F34-44F9-9C72-DC8697A1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728536-5298-41DA-8632-A0DB4D27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81D15-2643-44FC-96E4-3EC2FDD0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210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913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913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45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262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739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310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5144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89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AFB46BB-E630-52D1-0BED-079D4738DE9D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9FE51A-5B9F-4380-8E10-C5CBFDF9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56D49-B261-4DAF-94F8-CD17896AC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7700A7-EE52-4346-B2B4-9D3B85FB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8735BCC-3E06-4614-A9C9-2FA5849F9F0F}" type="datetimeFigureOut">
              <a:rPr lang="de-DE" smtClean="0"/>
              <a:pPr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776C94-1E66-4795-A6CC-61AFFEF9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Cloud Computing – Jördis Krieger &amp; Jana Karas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6FA4B4-7E02-4E15-B7B0-A862A0EA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E1514-0941-4E58-8ADF-3E33D2A7C7A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159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98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434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49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CC9FA-858F-448E-9230-326CBA49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4187D7-3941-405E-B68B-2B0D6A49B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0FA60B-453E-4546-B748-6DA3AD70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E5771D-D5DE-446B-A22D-E4DA077E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Cloud Computing – Jördis Krieger &amp; Jana Karas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740856-1C5D-45BA-9704-D10F259D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03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49309-CE20-4A1A-8CCF-47DE538B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BAB836-7EAE-4297-8FF7-E281A90FB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139BCE-E794-4969-8CF1-24482C501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F06838-2654-4AB3-9C66-D5298B6D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5F1BC1-5734-4B92-9D49-70199F7C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Cloud Computing – Jördis Krieger &amp; Jana Karas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2FAC90-AB59-40A5-8E37-ACB221E5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38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E9DBA-E0C2-4BE0-903F-467A7DC0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D95818-8667-480C-8434-0A6E55007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8D0255-83F1-4409-A630-1F0A035C3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A066AB2-8C81-49F0-AA55-FB9D5B2A9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D69F290-1DAD-4D31-9950-A337507C7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92B49EC-F270-43C1-833F-B97D5691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327F8F-BB5F-45E1-B803-D9ECA6D5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4248A64-397A-4BAB-935E-9EBDBD3E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5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520F6-FA25-49CE-996C-1C3DAF27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23FC1D-57A8-4859-8310-519124EC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56815C-D385-4CC0-93B7-E519CC5C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D6A372-4D26-4678-B5EE-14BC7C04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56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7CB4B5-5765-45EE-A096-C423F8F8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650236-6B12-4E45-B123-85A38EDE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D2F51C-90DE-4774-9177-F3CD5F46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55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20C95-E88E-4AB7-8FBD-70097173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A01AA5-BE8B-4AC6-9F84-BC5404CE0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EAAE7E-B7BF-4133-8605-12B19628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F5C3B7-6F41-430B-A1EF-862B9C71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99B244-C759-49C6-A0E3-1A9FD30A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6BE872-812F-483D-9E6B-F4F01D68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91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70DA0-1302-4B95-9C22-1F27EE439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E7B27F-0E1B-41C4-B5E6-B4C2FE4D9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21A42D-8E0B-4377-AC93-CA81B55AB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BDD683-78DE-42AE-9C7D-A75F72A0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9A2EA0-F8E0-4D77-8370-61D93AD2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6A62B2-5E63-4745-B8CA-FCCFFB25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90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9455F3A-4FDC-41EC-B03C-13DAF2F4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D1088-70B2-4F3B-8DD3-D34548729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1B77A0-83A6-4FD5-BE0F-BDD319039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35BCC-3E06-4614-A9C9-2FA5849F9F0F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3AD8E7-2136-41FD-B4B1-E0B669189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267B1C-7CA5-43B7-BE4B-89A53E3A6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66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35BCC-3E06-4614-A9C9-2FA5849F9F0F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01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Deployment of a Docker-based application in the cloud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97ABDA-D6B1-4654-A1BD-79BB48EDE7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  <a:p>
            <a:r>
              <a:rPr lang="de-DE"/>
              <a:t>Cloud Computing project 2022</a:t>
            </a:r>
          </a:p>
          <a:p>
            <a:endParaRPr lang="de-DE"/>
          </a:p>
          <a:p>
            <a:r>
              <a:rPr lang="sv-SE"/>
              <a:t>Greta Piliponytė, Jana Karas, Jördis Krieger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206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Solution 1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Deployment via .zip link:</a:t>
            </a:r>
          </a:p>
          <a:p>
            <a:pPr marL="0" indent="0">
              <a:buNone/>
            </a:pPr>
            <a:endParaRPr lang="de-DE"/>
          </a:p>
          <a:p>
            <a:pPr lvl="1"/>
            <a:r>
              <a:rPr lang="de-DE"/>
              <a:t>SSH to access EC2 instance</a:t>
            </a:r>
          </a:p>
          <a:p>
            <a:pPr lvl="1"/>
            <a:r>
              <a:rPr lang="de-DE"/>
              <a:t>Installation of Docker and Docker Compose on EC2</a:t>
            </a:r>
          </a:p>
          <a:p>
            <a:pPr lvl="1"/>
            <a:r>
              <a:rPr lang="de-DE"/>
              <a:t>Upload of application via .zip link from GitHub Repo to EC2</a:t>
            </a:r>
          </a:p>
          <a:p>
            <a:pPr lvl="1"/>
            <a:r>
              <a:rPr lang="de-DE"/>
              <a:t>Docker-compose up on EC2</a:t>
            </a:r>
          </a:p>
        </p:txBody>
      </p:sp>
    </p:spTree>
    <p:extLst>
      <p:ext uri="{BB962C8B-B14F-4D97-AF65-F5344CB8AC3E}">
        <p14:creationId xmlns:p14="http://schemas.microsoft.com/office/powerpoint/2010/main" val="3653631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Solution 2</a:t>
            </a:r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536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Solution 2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Deployment via DockerHub:</a:t>
            </a:r>
          </a:p>
          <a:p>
            <a:pPr marL="0" indent="0">
              <a:buNone/>
            </a:pPr>
            <a:endParaRPr lang="de-DE"/>
          </a:p>
          <a:p>
            <a:pPr lvl="1"/>
            <a:r>
              <a:rPr lang="de-DE"/>
              <a:t>1. workflow</a:t>
            </a:r>
          </a:p>
          <a:p>
            <a:pPr lvl="2"/>
            <a:r>
              <a:rPr lang="de-DE"/>
              <a:t>Push images to DockerHub</a:t>
            </a:r>
          </a:p>
          <a:p>
            <a:pPr lvl="1"/>
            <a:r>
              <a:rPr lang="de-DE"/>
              <a:t>2. workflow:</a:t>
            </a:r>
          </a:p>
          <a:p>
            <a:pPr lvl="2"/>
            <a:r>
              <a:rPr lang="de-DE"/>
              <a:t>SSH to access EC2 instance</a:t>
            </a:r>
          </a:p>
          <a:p>
            <a:pPr lvl="2"/>
            <a:r>
              <a:rPr lang="de-DE"/>
              <a:t>Installation of Docker and Docker Compose on EC2</a:t>
            </a:r>
          </a:p>
          <a:p>
            <a:pPr lvl="2"/>
            <a:r>
              <a:rPr lang="de-DE"/>
              <a:t>Loading of images from DockerHub to EC2</a:t>
            </a:r>
          </a:p>
          <a:p>
            <a:pPr lvl="2"/>
            <a:r>
              <a:rPr lang="de-DE"/>
              <a:t>Docker-compose up on EC2 with docker-compose.dockerhub.yml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14F07-129D-42EC-AD24-46C50F053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708" y="2246038"/>
            <a:ext cx="2791864" cy="78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75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Working Demo</a:t>
            </a:r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514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ED725C0A-64A6-40CB-92B2-245C3C8F3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673" y="128750"/>
            <a:ext cx="8210654" cy="6600499"/>
          </a:xfrm>
        </p:spPr>
      </p:pic>
    </p:spTree>
    <p:extLst>
      <p:ext uri="{BB962C8B-B14F-4D97-AF65-F5344CB8AC3E}">
        <p14:creationId xmlns:p14="http://schemas.microsoft.com/office/powerpoint/2010/main" val="3213323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ED725C0A-64A6-40CB-92B2-245C3C8F3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673" y="128750"/>
            <a:ext cx="8210654" cy="6600499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C43598-254E-42A3-A873-E9DE551DF40B}"/>
              </a:ext>
            </a:extLst>
          </p:cNvPr>
          <p:cNvSpPr/>
          <p:nvPr/>
        </p:nvSpPr>
        <p:spPr>
          <a:xfrm>
            <a:off x="1418897" y="2081048"/>
            <a:ext cx="7683062" cy="10405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F89D9B-D28C-4593-BCB5-8437E76ED3D2}"/>
              </a:ext>
            </a:extLst>
          </p:cNvPr>
          <p:cNvSpPr/>
          <p:nvPr/>
        </p:nvSpPr>
        <p:spPr>
          <a:xfrm>
            <a:off x="7147034" y="3121571"/>
            <a:ext cx="1613338" cy="148195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B05F31-F8A8-4C31-969B-B15C8141EB9C}"/>
              </a:ext>
            </a:extLst>
          </p:cNvPr>
          <p:cNvSpPr/>
          <p:nvPr/>
        </p:nvSpPr>
        <p:spPr>
          <a:xfrm>
            <a:off x="1644869" y="4382815"/>
            <a:ext cx="3547242" cy="247518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925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Contents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C9941A-6BA6-4874-8167-DE2F3CDEA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Starting point</a:t>
            </a:r>
          </a:p>
          <a:p>
            <a:r>
              <a:rPr lang="de-DE"/>
              <a:t>GitHub Actions</a:t>
            </a:r>
          </a:p>
          <a:p>
            <a:r>
              <a:rPr lang="de-DE"/>
              <a:t>Terraform &amp; AWS</a:t>
            </a:r>
          </a:p>
          <a:p>
            <a:r>
              <a:rPr lang="de-DE"/>
              <a:t>Solution 1</a:t>
            </a:r>
          </a:p>
          <a:p>
            <a:r>
              <a:rPr lang="de-DE"/>
              <a:t>Solution 2</a:t>
            </a:r>
          </a:p>
          <a:p>
            <a:r>
              <a:rPr lang="de-DE"/>
              <a:t>Working Demo</a:t>
            </a:r>
          </a:p>
        </p:txBody>
      </p:sp>
    </p:spTree>
    <p:extLst>
      <p:ext uri="{BB962C8B-B14F-4D97-AF65-F5344CB8AC3E}">
        <p14:creationId xmlns:p14="http://schemas.microsoft.com/office/powerpoint/2010/main" val="242172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4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Starting Point</a:t>
            </a:r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44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Starting Point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Docker-based web application for managing apartments</a:t>
            </a:r>
          </a:p>
          <a:p>
            <a:r>
              <a:rPr lang="en-US"/>
              <a:t>Consists of several containers</a:t>
            </a:r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2D5940-0639-4D21-92EB-B4DA0F6B3C01}"/>
              </a:ext>
            </a:extLst>
          </p:cNvPr>
          <p:cNvSpPr/>
          <p:nvPr/>
        </p:nvSpPr>
        <p:spPr>
          <a:xfrm>
            <a:off x="4509655" y="3128532"/>
            <a:ext cx="1787236" cy="1049482"/>
          </a:xfrm>
          <a:prstGeom prst="ellipse">
            <a:avLst/>
          </a:prstGeom>
          <a:solidFill>
            <a:srgbClr val="51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Apartments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26CAAF-DA8E-446C-9333-4080CD852D91}"/>
              </a:ext>
            </a:extLst>
          </p:cNvPr>
          <p:cNvSpPr/>
          <p:nvPr/>
        </p:nvSpPr>
        <p:spPr>
          <a:xfrm>
            <a:off x="3491346" y="4770223"/>
            <a:ext cx="1787236" cy="1049482"/>
          </a:xfrm>
          <a:prstGeom prst="ellipse">
            <a:avLst/>
          </a:prstGeom>
          <a:solidFill>
            <a:srgbClr val="51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Reserve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F50B71-4640-424A-A160-7C5E5E913CF1}"/>
              </a:ext>
            </a:extLst>
          </p:cNvPr>
          <p:cNvSpPr/>
          <p:nvPr/>
        </p:nvSpPr>
        <p:spPr>
          <a:xfrm>
            <a:off x="6660573" y="4245482"/>
            <a:ext cx="1787236" cy="1049482"/>
          </a:xfrm>
          <a:prstGeom prst="ellipse">
            <a:avLst/>
          </a:prstGeom>
          <a:solidFill>
            <a:srgbClr val="51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Search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811C3-A3B7-448F-80EB-587E1BF4A712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V="1">
            <a:off x="4384964" y="4024321"/>
            <a:ext cx="386426" cy="745902"/>
          </a:xfrm>
          <a:prstGeom prst="straightConnector1">
            <a:avLst/>
          </a:prstGeom>
          <a:ln>
            <a:solidFill>
              <a:srgbClr val="5164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F86FE4-C8A2-4D5F-BC44-9F7B6C98664D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6035156" y="4024321"/>
            <a:ext cx="887152" cy="374854"/>
          </a:xfrm>
          <a:prstGeom prst="straightConnector1">
            <a:avLst/>
          </a:prstGeom>
          <a:ln>
            <a:solidFill>
              <a:srgbClr val="5164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03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GitHub Actions</a:t>
            </a:r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87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GitHub Actions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Platform for </a:t>
            </a:r>
            <a:r>
              <a:rPr lang="en-US"/>
              <a:t>continuous integration and continuous delivery (CI/CD)</a:t>
            </a:r>
          </a:p>
          <a:p>
            <a:r>
              <a:rPr lang="en-US"/>
              <a:t>Trigger workflow to deploy our app in the cloud automatically</a:t>
            </a:r>
            <a:endParaRPr lang="de-D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4F3936-27B5-4B87-8CF4-CEC09E58C4A7}"/>
              </a:ext>
            </a:extLst>
          </p:cNvPr>
          <p:cNvSpPr/>
          <p:nvPr/>
        </p:nvSpPr>
        <p:spPr>
          <a:xfrm>
            <a:off x="2691245" y="3917373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Push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2E452C-768B-42F4-99F3-031F239C6A79}"/>
              </a:ext>
            </a:extLst>
          </p:cNvPr>
          <p:cNvSpPr/>
          <p:nvPr/>
        </p:nvSpPr>
        <p:spPr>
          <a:xfrm>
            <a:off x="5242212" y="3917371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GitHub Action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F32450-9577-44D3-9D0B-681F41116B82}"/>
              </a:ext>
            </a:extLst>
          </p:cNvPr>
          <p:cNvSpPr/>
          <p:nvPr/>
        </p:nvSpPr>
        <p:spPr>
          <a:xfrm>
            <a:off x="7793179" y="3917372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Print </a:t>
            </a:r>
            <a:br>
              <a:rPr lang="de-DE"/>
            </a:br>
            <a:r>
              <a:rPr lang="de-DE"/>
              <a:t>„Hello World“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A5F794-41DE-4E27-BF2C-2F8DAFA83C8A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395355" y="4301835"/>
            <a:ext cx="846857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E5E10E-AC0B-40BA-A7A3-BF946DFB823B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946322" y="4301835"/>
            <a:ext cx="846857" cy="1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A438B04-3BA8-4998-A783-B1EA2D609BF9}"/>
              </a:ext>
            </a:extLst>
          </p:cNvPr>
          <p:cNvSpPr/>
          <p:nvPr/>
        </p:nvSpPr>
        <p:spPr>
          <a:xfrm flipH="1" flipV="1">
            <a:off x="2081045" y="3428999"/>
            <a:ext cx="796719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498221-120C-417F-BDE7-EA50B1966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549" y="3574574"/>
            <a:ext cx="426720" cy="42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1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Terraform &amp; AWS</a:t>
            </a:r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26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Terraform &amp; AWS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Terraform to build, change, and version public cloud infrastructure</a:t>
            </a:r>
          </a:p>
          <a:p>
            <a:r>
              <a:rPr lang="en-US"/>
              <a:t>Amazon Elastic Compute Cloud (EC2) to deploy our application</a:t>
            </a:r>
          </a:p>
          <a:p>
            <a:pPr lvl="1"/>
            <a:r>
              <a:rPr lang="en-US"/>
              <a:t>Security groups</a:t>
            </a:r>
          </a:p>
          <a:p>
            <a:pPr lvl="1"/>
            <a:r>
              <a:rPr lang="en-US"/>
              <a:t>Elastic IP</a:t>
            </a:r>
          </a:p>
          <a:p>
            <a:pPr lvl="1"/>
            <a:r>
              <a:rPr lang="en-US"/>
              <a:t>Load Balancer?</a:t>
            </a:r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EF30E-69FD-408B-9A66-26E23FCAF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692" y="3429000"/>
            <a:ext cx="1079150" cy="12199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C1E508-A52A-4971-A179-36A48ADFB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564" y="4078657"/>
            <a:ext cx="1862047" cy="114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4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Solution 1</a:t>
            </a:r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675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hnschrift">
      <a:majorFont>
        <a:latin typeface="Bahnschrift SemiBold SemiConden"/>
        <a:ea typeface=""/>
        <a:cs typeface=""/>
      </a:majorFont>
      <a:minorFont>
        <a:latin typeface="Bahnschrift Light Semi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214</Words>
  <Application>Microsoft Office PowerPoint</Application>
  <PresentationFormat>Widescreen</PresentationFormat>
  <Paragraphs>56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Bahnschrift Light SemiCondensed</vt:lpstr>
      <vt:lpstr>Bahnschrift SemiBold SemiConden</vt:lpstr>
      <vt:lpstr>Calibri</vt:lpstr>
      <vt:lpstr>Calibri Light</vt:lpstr>
      <vt:lpstr>Office</vt:lpstr>
      <vt:lpstr>Office Theme</vt:lpstr>
      <vt:lpstr>Deployment of a Docker-based application in the cloud</vt:lpstr>
      <vt:lpstr>Contents</vt:lpstr>
      <vt:lpstr>Starting Point</vt:lpstr>
      <vt:lpstr>Starting Point</vt:lpstr>
      <vt:lpstr>GitHub Actions</vt:lpstr>
      <vt:lpstr>GitHub Actions</vt:lpstr>
      <vt:lpstr>Terraform &amp; AWS</vt:lpstr>
      <vt:lpstr>Terraform &amp; AWS</vt:lpstr>
      <vt:lpstr>Solution 1</vt:lpstr>
      <vt:lpstr>Solution 1</vt:lpstr>
      <vt:lpstr>Solution 2</vt:lpstr>
      <vt:lpstr>Solution 2</vt:lpstr>
      <vt:lpstr>Working Demo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Providers</dc:title>
  <dc:creator>Karas Jana (Student Com21)</dc:creator>
  <cp:lastModifiedBy>Jördis Krieger</cp:lastModifiedBy>
  <cp:revision>78</cp:revision>
  <dcterms:created xsi:type="dcterms:W3CDTF">2022-04-29T05:39:56Z</dcterms:created>
  <dcterms:modified xsi:type="dcterms:W3CDTF">2022-05-11T07:43:55Z</dcterms:modified>
</cp:coreProperties>
</file>