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88" r:id="rId4"/>
    <p:sldId id="270" r:id="rId5"/>
    <p:sldId id="298" r:id="rId6"/>
    <p:sldId id="308" r:id="rId7"/>
    <p:sldId id="271" r:id="rId8"/>
    <p:sldId id="258" r:id="rId9"/>
    <p:sldId id="273" r:id="rId10"/>
    <p:sldId id="299" r:id="rId11"/>
    <p:sldId id="306" r:id="rId12"/>
    <p:sldId id="307" r:id="rId13"/>
    <p:sldId id="272" r:id="rId14"/>
    <p:sldId id="309" r:id="rId15"/>
    <p:sldId id="300" r:id="rId16"/>
    <p:sldId id="303" r:id="rId17"/>
    <p:sldId id="302" r:id="rId18"/>
    <p:sldId id="304" r:id="rId19"/>
    <p:sldId id="30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5C4EE5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698" autoAdjust="0"/>
  </p:normalViewPr>
  <p:slideViewPr>
    <p:cSldViewPr snapToGrid="0">
      <p:cViewPr>
        <p:scale>
          <a:sx n="60" d="100"/>
          <a:sy n="60" d="100"/>
        </p:scale>
        <p:origin x="1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2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sv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  <p:pic>
        <p:nvPicPr>
          <p:cNvPr id="1028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9223A398-C879-076B-AE61-94FB2F235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938711" y="4643217"/>
            <a:ext cx="2314575" cy="13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our application</a:t>
            </a:r>
          </a:p>
          <a:p>
            <a:pPr lvl="1"/>
            <a:r>
              <a:rPr lang="en-US" dirty="0"/>
              <a:t>Security groups</a:t>
            </a:r>
          </a:p>
          <a:p>
            <a:pPr lvl="1"/>
            <a:r>
              <a:rPr lang="en-US" dirty="0"/>
              <a:t>Elastic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„Critical“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037373" y="4362643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492545" y="4362645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512510" y="4362642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41483" y="4747107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050562" y="4747106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907532" y="3874273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679" y="4019847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771553" y="3197349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492544" y="2428422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907533" y="1842909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83" y="1946043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529" y="1990811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512511" y="2428422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916899" y="1842909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050561" y="2812886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791518" y="3197349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.zip link: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SSH to access EC2 instance</a:t>
            </a:r>
          </a:p>
          <a:p>
            <a:pPr lvl="1"/>
            <a:r>
              <a:rPr lang="de-DE"/>
              <a:t>Installation of Docker and Docker Compose on EC2</a:t>
            </a:r>
          </a:p>
          <a:p>
            <a:pPr lvl="1"/>
            <a:r>
              <a:rPr lang="de-DE"/>
              <a:t>Upload of application via .zip link from GitHub Repo to EC2</a:t>
            </a:r>
          </a:p>
          <a:p>
            <a:pPr lvl="1"/>
            <a:r>
              <a:rPr lang="de-DE"/>
              <a:t>Docker-compose up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C43598-254E-42A3-A873-E9DE551DF40B}"/>
              </a:ext>
            </a:extLst>
          </p:cNvPr>
          <p:cNvSpPr/>
          <p:nvPr/>
        </p:nvSpPr>
        <p:spPr>
          <a:xfrm>
            <a:off x="1418897" y="2081048"/>
            <a:ext cx="7683062" cy="10405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89D9B-D28C-4593-BCB5-8437E76ED3D2}"/>
              </a:ext>
            </a:extLst>
          </p:cNvPr>
          <p:cNvSpPr/>
          <p:nvPr/>
        </p:nvSpPr>
        <p:spPr>
          <a:xfrm>
            <a:off x="7147034" y="3121571"/>
            <a:ext cx="1613338" cy="1481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5F31-F8A8-4C31-969B-B15C8141EB9C}"/>
              </a:ext>
            </a:extLst>
          </p:cNvPr>
          <p:cNvSpPr/>
          <p:nvPr/>
        </p:nvSpPr>
        <p:spPr>
          <a:xfrm>
            <a:off x="1644869" y="4382815"/>
            <a:ext cx="3547242" cy="24751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2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Starting point</a:t>
            </a:r>
          </a:p>
          <a:p>
            <a:r>
              <a:rPr lang="de-DE"/>
              <a:t>GitHub Actions</a:t>
            </a:r>
          </a:p>
          <a:p>
            <a:r>
              <a:rPr lang="de-DE"/>
              <a:t>Terraform &amp; AWS</a:t>
            </a:r>
          </a:p>
          <a:p>
            <a:r>
              <a:rPr lang="de-DE"/>
              <a:t>Solution 1</a:t>
            </a:r>
          </a:p>
          <a:p>
            <a:r>
              <a:rPr lang="de-DE"/>
              <a:t>Solution 2</a:t>
            </a:r>
          </a:p>
          <a:p>
            <a:r>
              <a:rPr lang="de-DE"/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131053">
            <a:off x="1984961" y="3952064"/>
            <a:ext cx="914400" cy="914400"/>
          </a:xfrm>
          <a:prstGeom prst="rect">
            <a:avLst/>
          </a:prstGeom>
        </p:spPr>
      </p:pic>
      <p:pic>
        <p:nvPicPr>
          <p:cNvPr id="20" name="Grafik 19" descr="Übertragen">
            <a:extLst>
              <a:ext uri="{FF2B5EF4-FFF2-40B4-BE49-F238E27FC236}">
                <a16:creationId xmlns:a16="http://schemas.microsoft.com/office/drawing/2014/main" id="{8304CDDF-616A-399F-E78F-81C82F02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5118" y="5039736"/>
            <a:ext cx="914400" cy="914400"/>
          </a:xfrm>
          <a:prstGeom prst="rect">
            <a:avLst/>
          </a:prstGeom>
        </p:spPr>
      </p:pic>
      <p:pic>
        <p:nvPicPr>
          <p:cNvPr id="21" name="Grafik 20" descr="Übertragen">
            <a:extLst>
              <a:ext uri="{FF2B5EF4-FFF2-40B4-BE49-F238E27FC236}">
                <a16:creationId xmlns:a16="http://schemas.microsoft.com/office/drawing/2014/main" id="{E960B71E-E069-6C21-AB32-7255E5CF4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04335">
            <a:off x="4763392" y="3952470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7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691245" y="3917373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5242212" y="3917371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793179" y="3917372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395355" y="4301835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46322" y="4301835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2081045" y="3428999"/>
            <a:ext cx="796719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49" y="3574574"/>
            <a:ext cx="42672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Terraform &amp; AWS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6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245</Words>
  <Application>Microsoft Office PowerPoint</Application>
  <PresentationFormat>Breitbild</PresentationFormat>
  <Paragraphs>67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</vt:lpstr>
      <vt:lpstr>Starting Point</vt:lpstr>
      <vt:lpstr>Basic Idea</vt:lpstr>
      <vt:lpstr>GitHub Actions</vt:lpstr>
      <vt:lpstr>GitHub Actions</vt:lpstr>
      <vt:lpstr>Terraform &amp; AWS</vt:lpstr>
      <vt:lpstr>Terraform</vt:lpstr>
      <vt:lpstr>AWS</vt:lpstr>
      <vt:lpstr>AWS</vt:lpstr>
      <vt:lpstr>Solution</vt:lpstr>
      <vt:lpstr>„Critical“ Points</vt:lpstr>
      <vt:lpstr>Solution 1</vt:lpstr>
      <vt:lpstr>Solution 2</vt:lpstr>
      <vt:lpstr>Working Demo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86</cp:revision>
  <dcterms:created xsi:type="dcterms:W3CDTF">2022-04-29T05:39:56Z</dcterms:created>
  <dcterms:modified xsi:type="dcterms:W3CDTF">2022-05-12T13:43:21Z</dcterms:modified>
</cp:coreProperties>
</file>