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9" d="100"/>
          <a:sy n="4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1969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00605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88201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712752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43704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545237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95963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88995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41004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11837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232106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46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6762453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59987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57313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64522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06175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9002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7825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9460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29096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576615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31804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48295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637402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936717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image" Target="../media/13.jpg"/><Relationship Id="rId5" Type="http://schemas.openxmlformats.org/officeDocument/2006/relationships/slideLayout" Target="../slideLayouts/slideLayout13.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20652">
            <a:off x="916266" y="2780758"/>
            <a:ext cx="8610599" cy="2263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B.JANAKI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asanm20124132010500122040,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ARIGNAR ANNA GOVERNMENT ARTS COLLEGE IN VILLUPURAM / UNIVERSITY : ANNAMALAI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219839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4876727" y="14735000"/>
            <a:ext cx="2466974" cy="3419474"/>
          </a:xfrm>
          <a:prstGeom prst="rect"/>
          <a:noFill/>
          <a:ln w="12700" cmpd="sng" cap="flat">
            <a:noFill/>
            <a:prstDash val="solid"/>
            <a:miter/>
          </a:ln>
        </p:spPr>
      </p:pic>
      <p:sp>
        <p:nvSpPr>
          <p:cNvPr id="161" name="文本框"/>
          <p:cNvSpPr>
            <a:spLocks noGrp="1"/>
          </p:cNvSpPr>
          <p:nvPr>
            <p:ph type="title"/>
          </p:nvPr>
        </p:nvSpPr>
        <p:spPr>
          <a:xfrm rot="0">
            <a:off x="844547" y="121546"/>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1" name="图片"/>
          <p:cNvPicPr>
            <a:picLocks noChangeAspect="1"/>
          </p:cNvPicPr>
          <p:nvPr/>
        </p:nvPicPr>
        <p:blipFill>
          <a:blip r:embed="rId2" cstate="print"/>
          <a:stretch>
            <a:fillRect/>
          </a:stretch>
        </p:blipFill>
        <p:spPr>
          <a:xfrm rot="0">
            <a:off x="696082" y="1053036"/>
            <a:ext cx="2879956" cy="5327919"/>
          </a:xfrm>
          <a:prstGeom prst="rect"/>
          <a:noFill/>
          <a:ln w="12700" cmpd="sng" cap="flat">
            <a:noFill/>
            <a:prstDash val="solid"/>
            <a:miter/>
          </a:ln>
        </p:spPr>
      </p:pic>
      <p:pic>
        <p:nvPicPr>
          <p:cNvPr id="182" name="图片"/>
          <p:cNvPicPr>
            <a:picLocks noChangeAspect="1"/>
          </p:cNvPicPr>
          <p:nvPr/>
        </p:nvPicPr>
        <p:blipFill>
          <a:blip r:embed="rId3" cstate="print"/>
          <a:stretch>
            <a:fillRect/>
          </a:stretch>
        </p:blipFill>
        <p:spPr>
          <a:xfrm rot="0">
            <a:off x="4440025" y="1053036"/>
            <a:ext cx="2951955" cy="5255920"/>
          </a:xfrm>
          <a:prstGeom prst="rect"/>
          <a:noFill/>
          <a:ln w="12700" cmpd="sng" cap="flat">
            <a:noFill/>
            <a:prstDash val="solid"/>
            <a:miter/>
          </a:ln>
        </p:spPr>
      </p:pic>
      <p:pic>
        <p:nvPicPr>
          <p:cNvPr id="183" name="图片"/>
          <p:cNvPicPr>
            <a:picLocks noChangeAspect="1"/>
          </p:cNvPicPr>
          <p:nvPr/>
        </p:nvPicPr>
        <p:blipFill>
          <a:blip r:embed="rId4" cstate="print"/>
          <a:stretch>
            <a:fillRect/>
          </a:stretch>
        </p:blipFill>
        <p:spPr>
          <a:xfrm rot="0">
            <a:off x="8324723" y="1054161"/>
            <a:ext cx="2883198" cy="5110797"/>
          </a:xfrm>
          <a:prstGeom prst="rect"/>
          <a:noFill/>
          <a:ln w="12700" cmpd="sng" cap="flat">
            <a:noFill/>
            <a:prstDash val="solid"/>
            <a:miter/>
          </a:ln>
        </p:spPr>
      </p:pic>
    </p:spTree>
    <p:extLst>
      <p:ext uri="{BB962C8B-B14F-4D97-AF65-F5344CB8AC3E}">
        <p14:creationId xmlns:p14="http://schemas.microsoft.com/office/powerpoint/2010/main" val="20113553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120090" y="385444"/>
            <a:ext cx="12023818" cy="602729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400" b="1" i="0" u="none" strike="noStrike" kern="0" cap="none" spc="0" baseline="0">
                <a:solidFill>
                  <a:schemeClr val="tx1"/>
                </a:solidFill>
                <a:latin typeface="Trebuchet MS" pitchFamily="0" charset="0"/>
                <a:ea typeface="宋体" pitchFamily="0" charset="0"/>
                <a:cs typeface="Trebuchet MS" pitchFamily="0" charset="0"/>
              </a:rPr>
              <a:t>CONCLUSION</a:t>
            </a:r>
            <a:endParaRPr lang="en-US" altLang="zh-CN" sz="4400" b="1" i="0" u="none" strike="noStrike" kern="0" cap="none" spc="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400" b="1" i="0" u="none" strike="noStrike" kern="0" cap="none" spc="0" baseline="0">
                <a:solidFill>
                  <a:schemeClr val="tx1"/>
                </a:solidFill>
                <a:latin typeface="Trebuchet MS" pitchFamily="0" charset="0"/>
                <a:ea typeface="宋体" pitchFamily="0" charset="0"/>
                <a:cs typeface="Trebuchet MS" pitchFamily="0" charset="0"/>
              </a:rPr>
              <a:t>   The HTML provides the fundamental structure and content, including the navigation bar, hero section, and dedicated sections for "About Me," "Skills," "Projects," and "Contact." The CSS handles all the styling, transforming the raw HTML into a visually appealing and responsive layout with specific colors, fonts, and box styles for each section.</a:t>
            </a:r>
            <a:endParaRPr lang="zh-CN" altLang="en-US" sz="44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36532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7444193" cy="264033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en-US" altLang="zh-CN" sz="4250" b="1" i="0" u="none" strike="noStrike" kern="0" cap="none" spc="2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a:t>
            </a:r>
            <a:endParaRPr lang="en-US" altLang="zh-CN" sz="4250" b="1" i="0" u="none" strike="noStrike" kern="0" cap="none" spc="2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student portfolio or personal portfolio website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014091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523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24823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rot="20477442">
            <a:off x="9839296" y="3648064"/>
            <a:ext cx="2762247" cy="3257550"/>
            <a:chOff x="9839296" y="3648064"/>
            <a:chExt cx="2762247" cy="3257550"/>
          </a:xfrm>
        </p:grpSpPr>
        <p:sp>
          <p:nvSpPr>
            <p:cNvPr id="109" name="曲线"/>
            <p:cNvSpPr>
              <a:spLocks/>
            </p:cNvSpPr>
            <p:nvPr/>
          </p:nvSpPr>
          <p:spPr>
            <a:xfrm rot="0">
              <a:off x="11201371" y="6076939"/>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11201371" y="6610338"/>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9839296" y="3648064"/>
              <a:ext cx="2762247"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2357">
            <a:off x="195906" y="336932"/>
            <a:ext cx="10877843" cy="587883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en-US" altLang="zh-CN" sz="425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The traditional resumes alone are not enough to showcase skills and projects effetively. Many students and professionals lack a structured online presence to highlight their work, A digtal portfolio provides an interactive and accessible platform to present achievements, skills, and</a:t>
            </a:r>
            <a:endParaRPr lang="en-US" altLang="zh-CN" sz="425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727960" algn="l"/>
              </a:tabLst>
            </a:pP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devoleped coding skills.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187922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组合"/>
          <p:cNvGrpSpPr>
            <a:grpSpLocks/>
          </p:cNvGrpSpPr>
          <p:nvPr/>
        </p:nvGrpSpPr>
        <p:grpSpPr>
          <a:xfrm>
            <a:off x="9696434" y="3143242"/>
            <a:ext cx="3533775" cy="3809998"/>
            <a:chOff x="9696434" y="3143242"/>
            <a:chExt cx="3533775" cy="3809998"/>
          </a:xfrm>
        </p:grpSpPr>
        <p:sp>
          <p:nvSpPr>
            <p:cNvPr id="119" name="曲线"/>
            <p:cNvSpPr>
              <a:spLocks/>
            </p:cNvSpPr>
            <p:nvPr/>
          </p:nvSpPr>
          <p:spPr>
            <a:xfrm rot="0">
              <a:off x="10391758" y="5857868"/>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10391758" y="639126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1" name="图片"/>
            <p:cNvPicPr>
              <a:picLocks/>
            </p:cNvPicPr>
            <p:nvPr/>
          </p:nvPicPr>
          <p:blipFill>
            <a:blip r:embed="rId1" cstate="print"/>
            <a:stretch>
              <a:fillRect/>
            </a:stretch>
          </p:blipFill>
          <p:spPr>
            <a:xfrm rot="0">
              <a:off x="9696434" y="3143242"/>
              <a:ext cx="3533775" cy="3809998"/>
            </a:xfrm>
            <a:prstGeom prst="rect"/>
            <a:noFill/>
            <a:ln w="12700" cmpd="sng" cap="flat">
              <a:noFill/>
              <a:prstDash val="solid"/>
              <a:miter/>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4" name="文本框"/>
          <p:cNvSpPr>
            <a:spLocks noGrp="1"/>
          </p:cNvSpPr>
          <p:nvPr>
            <p:ph type="title"/>
          </p:nvPr>
        </p:nvSpPr>
        <p:spPr>
          <a:xfrm rot="0">
            <a:off x="482602" y="553405"/>
            <a:ext cx="9573337" cy="586232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en-US" altLang="zh-CN" sz="4250" b="1" i="0" u="none" strike="noStrike" kern="0" cap="none" spc="-2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tabLst>
                <a:tab pos="264287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HTML establishes the page's structure, including sections for the hero intro, skills, projects, and contact form. CSS is used for all the styling, from the clean navigation bar and gradient hero section to the responsive skill and project cards. Finally, JavaScript adds interactivity, enabling the website.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10485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8204505" cy="35159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 developer </a:t>
            </a: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*friends </a:t>
            </a: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 professor </a:t>
            </a: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*Network connection </a:t>
            </a:r>
            <a:endParaRPr lang="en-US" altLang="zh-CN" sz="3200" b="1" i="0" u="none" strike="noStrike" kern="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*Examiners and etc.....</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529617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7" name="图片"/>
          <p:cNvPicPr>
            <a:picLocks/>
          </p:cNvPicPr>
          <p:nvPr/>
        </p:nvPicPr>
        <p:blipFill>
          <a:blip r:embed="rId1" cstate="print"/>
          <a:stretch>
            <a:fillRect/>
          </a:stretch>
        </p:blipFill>
        <p:spPr>
          <a:xfrm rot="0">
            <a:off x="-962010" y="1200154"/>
            <a:ext cx="2695573" cy="3248025"/>
          </a:xfrm>
          <a:prstGeom prst="rect"/>
          <a:noFill/>
          <a:ln w="12700" cmpd="sng" cap="flat">
            <a:noFill/>
            <a:prstDash val="solid"/>
            <a:miter/>
          </a:ln>
        </p:spPr>
      </p:pic>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2348837" y="838835"/>
            <a:ext cx="9763125" cy="386664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en-US" altLang="zh-CN" sz="3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  *Html : &lt;header&gt;, &lt;section&gt;, and &lt;footer&gt;</a:t>
            </a:r>
            <a:endParaRPr lang="en-US" altLang="zh-CN" sz="3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  *Css      :navigation bar and skill/project sections.</a:t>
            </a:r>
            <a:endParaRPr lang="en-US" altLang="zh-CN" sz="3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  *Javascript: button to smoothly scroll the user to the contact form, and an event listener</a:t>
            </a:r>
            <a:endParaRPr lang="zh-CN" altLang="en-US" sz="3600" b="1" i="0" u="none" strike="noStrike" kern="0" cap="none" spc="1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10393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739774" y="291147"/>
            <a:ext cx="9748159" cy="6093331"/>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    *HTML -&gt;skills ,navigation bar, project content, etc...</a:t>
            </a: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    *CSS-&gt;visual ,fonts,colors,desgin and etc....</a:t>
            </a: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4000" b="1" i="0" u="none" strike="noStrike" kern="120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   * JAVASCRIPT -&gt; smooth scrolling and etc...</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5969853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*structure and content </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*headings</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*paragraph </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*color</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*styling </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*smooth scrolling </a:t>
            </a:r>
            <a:endParaRPr lang="en-US" altLang="zh-CN" sz="4800" b="1" i="0" u="none" strike="noStrike" kern="0" cap="none" spc="0"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*layout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660662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2025-08-29T04:40:50Z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