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ccab3e0-a768-4e6b-ade3-103fcc625ad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6f2c7a1-aacc-43cf-b94e-a20dbe52e3f1/49b764809d072c07b1b4?bookmarkGuid=40c37e91-3194-4100-a3f9-291c3a87334b&amp;bookmarkUsage=1&amp;ctid=c036d2f3-fb81-4589-bb9b-46c15e72fa67&amp;fromEntryPoint=export&quot;"/>
    <we:property name="reportState" value="&quot;CONNECTED&quot;"/>
    <we:property name="artifactViewState" value="&quot;live&quot;"/>
    <we:property name="reportEmbeddedTime" value="&quot;2024-07-30T08:38:09.535Z&quot;"/>
    <we:property name="creatorSessionId" value="&quot;4d260071-d795-485a-9dbc-0271c66e10b2&quot;"/>
    <we:property name="creatorUserId" value="&quot;100320039A3A488B&quot;"/>
    <we:property name="creatorTenantId" value="&quot;c036d2f3-fb81-4589-bb9b-46c15e72fa67&quot;"/>
    <we:property name="pageDisplayName" value="&quot;Page 1&quot;"/>
    <we:property name="pageName" value="&quot;49b764809d072c07b1b4&quot;"/>
    <we:property name="reportName" value="&quot;Ecommerce&quot;"/>
    <we:property name="isVisualContainerHeaderHidden" value="false"/>
    <we:property name="isFiltersActionButtonVisible" value="true"/>
    <we:property name="initialStateBookmark" value="&quot;H4sIAAAAAAAAA+1ZWW/bRhD+KwZf8iIUy5v0m606RZH6SBS4D4VRDHeH8iYUl10uXSuG/nv3oBxF0GXAqWwlLwY5O5zr+3Z2R37wGG+bCqYXMEHv2DsV4vME5Ocj3xt4dS+7vHx3fvLh3d8XJ+dnWiwaxUXdescPngI5RnXN2w4qY0EL/7oZeFBVVzA2byVULQ68BmUraqj4F3TKeknJDmcDD++bSkgwJkcKFBqzd1pdv2vf/i+h9ghU8TscIVVOGuVFmkQZyRlJA0rSwi8irdY6BRvZShVj2rofiloBr7UbIysAk9JPEx8xDgqgQDJi5C2vx1Uf8NdvP04bUxWF96oQ96YexSft2FiazXRCcUTCoCRBSEmexYwkGRbm65JXau5wenbfSF0rXUFn7YTdQU2RebYgEluX/4N3Mh5LHIPqX8++WRyKqpuskI9EJyl+wNIu1YqrqfZxKZnxb2K8kkJDYqUjqNAJ33Z1X2BiXm/Fv0OJGhFmBDdasrEeFCT7thj6xXg8ndpEf+Vyjl8wWIp3X0nqrLQoCKKUFnmcR5BnOcGIELIVsI+iudDpOh2jcj3nrM7urRQTq9zvqrYr/ulQTr3lxEfzBf38fv6wyZIwJpZyHXgOAg3SwBthpctsP9mpcO7FWl6umd2NWta7LjlWzDM+Lv83WDdEtw7RgYHGOw7tXnSFCWaD3Qv45y1K7OtXMz4P/velUNtnLLENGooK13/6yKDZzNJ2uU08yybpo1ne+oMD6lJKIk6gWW5U7oDR/j4tHCG/SdE1u8O8Y3VvLDGTzGdhQEiWEX1eZIhgEvjhe85QdLUyLH+lXccnr6HtPFb5hTSer/Eccuthou7U8Baken3XpDUdcqiTHws5fbYmucBMu5EIhEGI+m+Kvr6VkYIk/tY22UfFqQbhe9D1XM9HqFawdSsF2opT3bkX4fcmqEco88BAgU2jca44unXB7DLaLB+8P7jO3Nm+hqozZt+cQsvpm/kWXXeeWfUnNJBdy+Cg8oMAaEAgTv04yBnV81S8d6geCfqjg7VQCAdXiBGLaBEiBfDjAgAY3QrXHpvwLW8ajdbRULTq4KfVzck61iAlmOYlo1kWQRKFenjFFwzg+w6cwoFjtz5PB1vMIKQRYpSRzM9iQlm2/eK/P9j0Y8kPfsOty9JBFkZByWKCrGCFH2ZRmiTbW+X3PtlMjzg6N8fNYd+ay66usXqxzNn7jXmRB+5kz6OMpgVQliaBHwMjNE33Tte1d+ZD4mrD8ed896SZoczDIgizBIsAUwQa0f2PdxtmhkMiK7Wx/OTrU8YmS9pV46DoVNsAxSuoccVYqCkCNXO/8G4YDc1/RD3rQyPF+5/ldtDvg/sPCrexJMwdAAA=&quot;"/>
    <we:property name="bookmark" value="&quot;H4sIAAAAAAAAA+1ZS2/bOBD+KwUvvRgL6i3l1njbxQLbNl0X2cMihxE5ctTKopaisvEG/u8dknaaGn4kQLpO3F4CaTia1/dxyHFumKz7roH5O5ghO2GnSn2egf78ImAj1nqZKFIM0oyDgFyCCNMqRlpVnalV27OTG2ZAT9Gc1/0AjTVEwr9ZEeciK0HILA2DBCQXWcYuRgya5gymVqeCpscR61D3qoWm/g+9CVoyesDFiOF11ygN1tHEgEHr7IrU6Z0CC36JKA4Qpr7CCQrjpXFRZmmc80LyLBQ8K4MyJrXeK7h4N6pY0879WLUG6pbcWFkJmFZBlgaISUjpAM+5lfd1O22WAX/99uO8syUzeG1KdW2rVH4ix9bSYkEJJTGPwoqHkeBFnkie5ljar6u6MSuH89fXnaYKUl29tVfyClqBkrmCaOx9/jfs1XSqcQpm+fr6m8WxaobZBvlEDVrgn1i5pdbUZk4+3mtp/dsYz7QiSJx0Ag164ZuhXRaY29dL9e9YIyEireCCJDvrIUDLb4tBL9bj6dwl+mutV/iFo7V4D5UkZUWiMIwzURZJEUORFxxjzvlewD6q7h2l63WsyvmKs5TdG61mTnm55fqh/GdAPWfriU9WC/T8YfWwy5KyJtZyHTEPAYE0YhNsqMzuk3sVzr84y+s1c7uRZEvXVY2NZNbH+/8N1h3RbUN0ZKFhJ5Hbi74w4WJ0/wL+dYkal/VrZb0K/ve1UPtHLLELGsoGt396y6DFwtF2vU08yiZZRrO+9UdH1KWMRpxBt96o/AFD/j7dOUJ+02ro7g/zPat74YiZ5oGMQs7znNN5kSOCTeCH7zljNbTGsvyZdp2AP4e2c1vlJ9J4vsZzzK1HqnYw40vQ5vldk7Z0yDElP1V6/mhN8g4z3UbiEIUR0t8MA7qV8ZKnwd42uYyqFgTC96DrWxqe0Gxg614K9E0tqHPfhZ/NkAYr+yDBgEuj865q9OtKumV0Wd6wP2rK3Ns+h2awZl+eQl+Ll6stuu08c+oPaCD3LYOHKghDGhw5JFmQhIUUNE8lB4fqlqA/Olh3CuHhijCWsSgjFABBUgKAFHvhOmATvqy7jtB6MVa9OfppdXeynjUoOGZFJUWex5DGEQ2v+IQB/DCAVzhy7Lbn6WFLJEQiRoxzngd5woXM91/8DwcbPVb10W+4bVl6yKI4rGTCUZayDKI8ztJ0f6v83ieb7REv3trj5rhvzdXQttg8WeYc/MZ8lwf+ZN/4o/yh6br1znxMXO1q/DnfPWhmqIqoDKM8xTLEDEHE4vDj3Y6Z4ZjIKlwsP/n6kLHJkXbTOKgG03cg8Axa3DAWEkWglf4X3h2jof2P6O1cuFh8ATeHXLa5HQAA&quot;"/>
    <we:property name="datasetId" value="&quot;083b493a-fa30-4634-bfe5-4b94c9abc81c&quot;"/>
    <we:property name="embedUrl" value="&quot;/reportEmbed?reportId=16f2c7a1-aacc-43cf-b94e-a20dbe52e3f1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janaki bayya</cp:lastModifiedBy>
  <cp:revision>3</cp:revision>
  <dcterms:created xsi:type="dcterms:W3CDTF">2018-06-07T21:39:02Z</dcterms:created>
  <dcterms:modified xsi:type="dcterms:W3CDTF">2024-07-30T08:40:53Z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