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Poppins"/>
      <p:regular r:id="rId37"/>
      <p:bold r:id="rId38"/>
      <p:italic r:id="rId39"/>
      <p:boldItalic r:id="rId40"/>
    </p:embeddedFont>
    <p:embeddedFont>
      <p:font typeface="Poppins Medium"/>
      <p:regular r:id="rId41"/>
      <p:bold r:id="rId42"/>
      <p:italic r:id="rId43"/>
      <p:boldItalic r:id="rId44"/>
    </p:embeddedFont>
    <p:embeddedFont>
      <p:font typeface="Noto Sans Symbols"/>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iT+uSem504hmoZWD5zpOUo+4iF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7E4643-B89C-4034-B2C4-67871DBFF06F}">
  <a:tblStyle styleId="{997E4643-B89C-4034-B2C4-67871DBFF0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2CA2461-E05C-4BAD-B9F8-169C5E014D20}" styleName="Table_1">
    <a:wholeTbl>
      <a:tcTxStyle b="off" i="off">
        <a:font>
          <a:latin typeface="Calibri"/>
          <a:ea typeface="Calibri"/>
          <a:cs typeface="Calibri"/>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dk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boldItalic.fntdata"/><Relationship Id="rId20" Type="http://schemas.openxmlformats.org/officeDocument/2006/relationships/slide" Target="slides/slide15.xml"/><Relationship Id="rId42" Type="http://schemas.openxmlformats.org/officeDocument/2006/relationships/font" Target="fonts/PoppinsMedium-bold.fntdata"/><Relationship Id="rId41" Type="http://schemas.openxmlformats.org/officeDocument/2006/relationships/font" Target="fonts/PoppinsMedium-regular.fntdata"/><Relationship Id="rId22" Type="http://schemas.openxmlformats.org/officeDocument/2006/relationships/slide" Target="slides/slide17.xml"/><Relationship Id="rId44" Type="http://schemas.openxmlformats.org/officeDocument/2006/relationships/font" Target="fonts/PoppinsMedium-boldItalic.fntdata"/><Relationship Id="rId21" Type="http://schemas.openxmlformats.org/officeDocument/2006/relationships/slide" Target="slides/slide16.xml"/><Relationship Id="rId43" Type="http://schemas.openxmlformats.org/officeDocument/2006/relationships/font" Target="fonts/PoppinsMedium-italic.fntdata"/><Relationship Id="rId24" Type="http://schemas.openxmlformats.org/officeDocument/2006/relationships/slide" Target="slides/slide19.xml"/><Relationship Id="rId46" Type="http://schemas.openxmlformats.org/officeDocument/2006/relationships/font" Target="fonts/NotoSansSymbols-bold.fntdata"/><Relationship Id="rId23" Type="http://schemas.openxmlformats.org/officeDocument/2006/relationships/slide" Target="slides/slide18.xml"/><Relationship Id="rId45" Type="http://schemas.openxmlformats.org/officeDocument/2006/relationships/font" Target="fonts/NotoSansSymbol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Poppins-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Poppins-italic.fntdata"/><Relationship Id="rId16" Type="http://schemas.openxmlformats.org/officeDocument/2006/relationships/slide" Target="slides/slide11.xml"/><Relationship Id="rId38" Type="http://schemas.openxmlformats.org/officeDocument/2006/relationships/font" Target="fonts/Poppi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Calibri"/>
                <a:ea typeface="Calibri"/>
                <a:cs typeface="Calibri"/>
                <a:sym typeface="Calibri"/>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8" name="Google Shape;8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8" name="Google Shape;9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1e038b3bc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1e038b3bc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1e038b3bcd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e038b3bcd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e03f24f2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g1e03f24f26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e03f24f2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g1e03f24f2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3" name="Google Shape;10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Google Shape;101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1" name="Google Shape;10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e04feeca5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e04feeca5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1e04feeca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1e04feeca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e04feeca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e04feeca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e04feeca5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e04feeca5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1e04feeca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1e04feeca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2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3" name="Google Shape;107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7" name="Google Shape;8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8" name="Google Shape;8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0" name="Google Shape;9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7" name="Google Shape;9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tigeranalytics.com/" TargetMode="External"/><Relationship Id="rId3" Type="http://schemas.openxmlformats.org/officeDocument/2006/relationships/hyperlink" Target="https://twitter.com/tigeranalytics" TargetMode="External"/><Relationship Id="rId4" Type="http://schemas.openxmlformats.org/officeDocument/2006/relationships/hyperlink" Target="https://twitter.com/tigeranalytics" TargetMode="External"/><Relationship Id="rId9" Type="http://schemas.openxmlformats.org/officeDocument/2006/relationships/image" Target="../media/image1.png"/><Relationship Id="rId5"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facebook.com/tigeranalytics/" TargetMode="External"/><Relationship Id="rId8" Type="http://schemas.openxmlformats.org/officeDocument/2006/relationships/hyperlink" Target="https://www.facebook.com/tigeranalytics/"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www.tigeranalytics.com/" TargetMode="External"/><Relationship Id="rId4" Type="http://schemas.openxmlformats.org/officeDocument/2006/relationships/hyperlink" Target="https://twitter.com/tigeranalytics" TargetMode="External"/><Relationship Id="rId9" Type="http://schemas.openxmlformats.org/officeDocument/2006/relationships/hyperlink" Target="https://www.facebook.com/tigeranalytics/" TargetMode="External"/><Relationship Id="rId5" Type="http://schemas.openxmlformats.org/officeDocument/2006/relationships/hyperlink" Target="https://twitter.com/tigeranalytics" TargetMode="External"/><Relationship Id="rId6"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7"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8" Type="http://schemas.openxmlformats.org/officeDocument/2006/relationships/hyperlink" Target="https://www.facebook.com/tigeranalytics/"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p:cSld name="Title/Cover">
    <p:spTree>
      <p:nvGrpSpPr>
        <p:cNvPr id="6" name="Shape 6"/>
        <p:cNvGrpSpPr/>
        <p:nvPr/>
      </p:nvGrpSpPr>
      <p:grpSpPr>
        <a:xfrm>
          <a:off x="0" y="0"/>
          <a:ext cx="0" cy="0"/>
          <a:chOff x="0" y="0"/>
          <a:chExt cx="0" cy="0"/>
        </a:xfrm>
      </p:grpSpPr>
      <p:pic>
        <p:nvPicPr>
          <p:cNvPr id="7" name="Google Shape;7;p24"/>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8" name="Google Shape;8;p24"/>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 name="Google Shape;9;p2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 name="Google Shape;10;p24"/>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 name="Google Shape;11;p24"/>
          <p:cNvSpPr txBox="1"/>
          <p:nvPr>
            <p:ph idx="1" type="body"/>
          </p:nvPr>
        </p:nvSpPr>
        <p:spPr>
          <a:xfrm>
            <a:off x="2308944" y="4874750"/>
            <a:ext cx="1032600" cy="924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4"/>
          <p:cNvSpPr txBox="1"/>
          <p:nvPr>
            <p:ph idx="2" type="body"/>
          </p:nvPr>
        </p:nvSpPr>
        <p:spPr>
          <a:xfrm>
            <a:off x="5237692" y="4874750"/>
            <a:ext cx="5589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3" name="Google Shape;13;p24"/>
          <p:cNvSpPr txBox="1"/>
          <p:nvPr/>
        </p:nvSpPr>
        <p:spPr>
          <a:xfrm>
            <a:off x="3726222" y="4874750"/>
            <a:ext cx="175800"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Date:</a:t>
            </a:r>
            <a:endParaRPr b="0" i="0" sz="600" u="none" cap="none" strike="noStrike">
              <a:solidFill>
                <a:schemeClr val="dk1"/>
              </a:solidFill>
              <a:latin typeface="Calibri"/>
              <a:ea typeface="Calibri"/>
              <a:cs typeface="Calibri"/>
              <a:sym typeface="Calibri"/>
            </a:endParaRPr>
          </a:p>
        </p:txBody>
      </p:sp>
      <p:sp>
        <p:nvSpPr>
          <p:cNvPr id="14" name="Google Shape;14;p24"/>
          <p:cNvSpPr txBox="1"/>
          <p:nvPr>
            <p:ph idx="3" type="body"/>
          </p:nvPr>
        </p:nvSpPr>
        <p:spPr>
          <a:xfrm>
            <a:off x="3927616" y="4874750"/>
            <a:ext cx="6420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5" name="Google Shape;15;p24"/>
          <p:cNvSpPr txBox="1"/>
          <p:nvPr>
            <p:ph idx="4" type="body"/>
          </p:nvPr>
        </p:nvSpPr>
        <p:spPr>
          <a:xfrm>
            <a:off x="395288" y="1557350"/>
            <a:ext cx="4158600" cy="1014600"/>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accent1"/>
              </a:buClr>
              <a:buSzPts val="3000"/>
              <a:buFont typeface="Poppins Medium"/>
              <a:buNone/>
              <a:defRPr b="0" i="0" sz="30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6" name="Google Shape;16;p24"/>
          <p:cNvSpPr txBox="1"/>
          <p:nvPr>
            <p:ph idx="5" type="body"/>
          </p:nvPr>
        </p:nvSpPr>
        <p:spPr>
          <a:xfrm>
            <a:off x="395288" y="3096859"/>
            <a:ext cx="1746600" cy="246181"/>
          </a:xfrm>
          <a:prstGeom prst="rect">
            <a:avLst/>
          </a:prstGeom>
          <a:solidFill>
            <a:srgbClr val="E9EAEA"/>
          </a:solid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000"/>
              <a:buFont typeface="Poppins"/>
              <a:buNone/>
              <a:defRPr b="0" i="0" sz="10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7" name="Google Shape;17;p24"/>
          <p:cNvSpPr txBox="1"/>
          <p:nvPr>
            <p:ph idx="6" type="body"/>
          </p:nvPr>
        </p:nvSpPr>
        <p:spPr>
          <a:xfrm>
            <a:off x="395288" y="2695325"/>
            <a:ext cx="4158600" cy="28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Poppins"/>
              <a:buNone/>
              <a:defRPr b="0" i="0" sz="1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 name="Google Shape;18;p24"/>
          <p:cNvSpPr txBox="1"/>
          <p:nvPr/>
        </p:nvSpPr>
        <p:spPr>
          <a:xfrm>
            <a:off x="395288" y="4874750"/>
            <a:ext cx="1490793" cy="92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Tiger Analytics Inc. © 2022. All Rights Reserved.</a:t>
            </a:r>
            <a:endParaRPr/>
          </a:p>
        </p:txBody>
      </p:sp>
      <p:sp>
        <p:nvSpPr>
          <p:cNvPr id="19" name="Google Shape;19;p24"/>
          <p:cNvSpPr txBox="1"/>
          <p:nvPr/>
        </p:nvSpPr>
        <p:spPr>
          <a:xfrm>
            <a:off x="4972182" y="4874750"/>
            <a:ext cx="238848"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Author:</a:t>
            </a:r>
            <a:endParaRPr/>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0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49" name="Shape 149"/>
        <p:cNvGrpSpPr/>
        <p:nvPr/>
      </p:nvGrpSpPr>
      <p:grpSpPr>
        <a:xfrm>
          <a:off x="0" y="0"/>
          <a:ext cx="0" cy="0"/>
          <a:chOff x="0" y="0"/>
          <a:chExt cx="0" cy="0"/>
        </a:xfrm>
      </p:grpSpPr>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150" name="Shape 150"/>
        <p:cNvGrpSpPr/>
        <p:nvPr/>
      </p:nvGrpSpPr>
      <p:grpSpPr>
        <a:xfrm>
          <a:off x="0" y="0"/>
          <a:ext cx="0" cy="0"/>
          <a:chOff x="0" y="0"/>
          <a:chExt cx="0" cy="0"/>
        </a:xfrm>
      </p:grpSpPr>
      <p:grpSp>
        <p:nvGrpSpPr>
          <p:cNvPr id="151" name="Google Shape;151;p34"/>
          <p:cNvGrpSpPr/>
          <p:nvPr/>
        </p:nvGrpSpPr>
        <p:grpSpPr>
          <a:xfrm>
            <a:off x="3396050" y="3458800"/>
            <a:ext cx="1738200" cy="479372"/>
            <a:chOff x="5219700" y="3382600"/>
            <a:chExt cx="1738200" cy="479372"/>
          </a:xfrm>
        </p:grpSpPr>
        <p:sp>
          <p:nvSpPr>
            <p:cNvPr id="152" name="Google Shape;152;p34">
              <a:hlinkClick r:id="rId2"/>
            </p:cNvPr>
            <p:cNvSpPr/>
            <p:nvPr/>
          </p:nvSpPr>
          <p:spPr>
            <a:xfrm>
              <a:off x="5219700" y="33826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rgbClr val="5B5B5B"/>
                </a:buClr>
                <a:buSzPts val="1200"/>
                <a:buFont typeface="Trebuchet MS"/>
                <a:buNone/>
              </a:pPr>
              <a:r>
                <a:rPr b="0" i="0" lang="en-IN" sz="1200" u="none" cap="none" strike="noStrike">
                  <a:solidFill>
                    <a:schemeClr val="lt2"/>
                  </a:solidFill>
                  <a:latin typeface="Calibri"/>
                  <a:ea typeface="Calibri"/>
                  <a:cs typeface="Calibri"/>
                  <a:sym typeface="Calibri"/>
                </a:rPr>
                <a:t>www.tigeranalytics.com</a:t>
              </a:r>
              <a:endParaRPr b="0" i="0" sz="1100" u="none" cap="none" strike="noStrike">
                <a:solidFill>
                  <a:schemeClr val="lt2"/>
                </a:solidFill>
                <a:latin typeface="Calibri"/>
                <a:ea typeface="Calibri"/>
                <a:cs typeface="Calibri"/>
                <a:sym typeface="Calibri"/>
              </a:endParaRPr>
            </a:p>
          </p:txBody>
        </p:sp>
        <p:sp>
          <p:nvSpPr>
            <p:cNvPr id="153" name="Google Shape;153;p34">
              <a:hlinkClick r:id="rId3"/>
            </p:cNvPr>
            <p:cNvSpPr/>
            <p:nvPr/>
          </p:nvSpPr>
          <p:spPr>
            <a:xfrm>
              <a:off x="5854340" y="36189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154" name="Google Shape;154;p34">
              <a:hlinkClick r:id="rId4"/>
            </p:cNvPr>
            <p:cNvSpPr/>
            <p:nvPr/>
          </p:nvSpPr>
          <p:spPr>
            <a:xfrm>
              <a:off x="5912378" y="36770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155" name="Google Shape;155;p34">
              <a:hlinkClick r:id="rId5"/>
            </p:cNvPr>
            <p:cNvSpPr/>
            <p:nvPr/>
          </p:nvSpPr>
          <p:spPr>
            <a:xfrm>
              <a:off x="5537020" y="36189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156" name="Google Shape;156;p34">
              <a:hlinkClick r:id="rId6"/>
            </p:cNvPr>
            <p:cNvSpPr/>
            <p:nvPr/>
          </p:nvSpPr>
          <p:spPr>
            <a:xfrm>
              <a:off x="5596498" y="36784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157" name="Google Shape;157;p34">
              <a:hlinkClick r:id="rId7"/>
            </p:cNvPr>
            <p:cNvSpPr/>
            <p:nvPr/>
          </p:nvSpPr>
          <p:spPr>
            <a:xfrm>
              <a:off x="5219700" y="36189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sp>
          <p:nvSpPr>
            <p:cNvPr id="158" name="Google Shape;158;p34">
              <a:hlinkClick r:id="rId8"/>
            </p:cNvPr>
            <p:cNvSpPr/>
            <p:nvPr/>
          </p:nvSpPr>
          <p:spPr>
            <a:xfrm>
              <a:off x="5305437" y="36644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46464"/>
                </a:solidFill>
                <a:latin typeface="Calibri"/>
                <a:ea typeface="Calibri"/>
                <a:cs typeface="Calibri"/>
                <a:sym typeface="Calibri"/>
              </a:endParaRPr>
            </a:p>
          </p:txBody>
        </p:sp>
      </p:grpSp>
      <p:sp>
        <p:nvSpPr>
          <p:cNvPr id="159" name="Google Shape;159;p34"/>
          <p:cNvSpPr/>
          <p:nvPr/>
        </p:nvSpPr>
        <p:spPr>
          <a:xfrm>
            <a:off x="3396050" y="1462150"/>
            <a:ext cx="4835100" cy="17667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5B5B5B"/>
              </a:buClr>
              <a:buSzPts val="1100"/>
              <a:buFont typeface="Trebuchet MS"/>
              <a:buNone/>
            </a:pPr>
            <a:r>
              <a:rPr b="1" i="0" lang="en-IN" sz="1200" u="none" cap="none" strike="noStrike">
                <a:solidFill>
                  <a:schemeClr val="accent1"/>
                </a:solidFill>
                <a:latin typeface="Poppins"/>
                <a:ea typeface="Poppins"/>
                <a:cs typeface="Poppins"/>
                <a:sym typeface="Poppins"/>
              </a:rPr>
              <a:t>About Us</a:t>
            </a:r>
            <a:endParaRPr b="1" i="0" sz="1200" u="none" cap="none" strike="noStrike">
              <a:solidFill>
                <a:schemeClr val="accent1"/>
              </a:solidFill>
              <a:latin typeface="Poppins"/>
              <a:ea typeface="Poppins"/>
              <a:cs typeface="Poppins"/>
              <a:sym typeface="Poppins"/>
            </a:endParaRPr>
          </a:p>
          <a:p>
            <a:pPr indent="0" lvl="0" marL="0" marR="0" rtl="0" algn="l">
              <a:lnSpc>
                <a:spcPct val="115000"/>
              </a:lnSpc>
              <a:spcBef>
                <a:spcPts val="0"/>
              </a:spcBef>
              <a:spcAft>
                <a:spcPts val="0"/>
              </a:spcAft>
              <a:buClr>
                <a:srgbClr val="5B5B5B"/>
              </a:buClr>
              <a:buSzPts val="900"/>
              <a:buFont typeface="Calibri"/>
              <a:buNone/>
            </a:pPr>
            <a:r>
              <a:rPr b="0" i="0" lang="en-IN" sz="1000" u="none" cap="none" strike="noStrike">
                <a:solidFill>
                  <a:schemeClr val="lt2"/>
                </a:solidFill>
                <a:latin typeface="Calibri"/>
                <a:ea typeface="Calibri"/>
                <a:cs typeface="Calibri"/>
                <a:sym typeface="Calibri"/>
              </a:rPr>
              <a:t>Tiger Analytics is pioneering what AI and analytics can do to solve some of the toughest problems faced by organizations globally. We develop bespoke solutions powered by data and technology for several Fortune 500 companies. We have offices in multiple cities across the US, UK, India, and Singapore, and a substantial remote global workforce. </a:t>
            </a:r>
            <a:endParaRPr b="0" i="0" sz="1000" u="none" cap="none" strike="noStrike">
              <a:solidFill>
                <a:schemeClr val="lt2"/>
              </a:solidFill>
              <a:latin typeface="Calibri"/>
              <a:ea typeface="Calibri"/>
              <a:cs typeface="Calibri"/>
              <a:sym typeface="Calibri"/>
            </a:endParaRPr>
          </a:p>
          <a:p>
            <a:pPr indent="0" lvl="0" marL="0" marR="0" rtl="0" algn="l">
              <a:lnSpc>
                <a:spcPct val="115000"/>
              </a:lnSpc>
              <a:spcBef>
                <a:spcPts val="1000"/>
              </a:spcBef>
              <a:spcAft>
                <a:spcPts val="0"/>
              </a:spcAft>
              <a:buClr>
                <a:srgbClr val="5B5B5B"/>
              </a:buClr>
              <a:buSzPts val="900"/>
              <a:buFont typeface="Calibri"/>
              <a:buNone/>
            </a:pPr>
            <a:r>
              <a:rPr b="0" i="0" lang="en-IN" sz="1000" u="none" cap="none" strike="noStrike">
                <a:solidFill>
                  <a:schemeClr val="lt2"/>
                </a:solidFill>
                <a:latin typeface="Calibri"/>
                <a:ea typeface="Calibri"/>
                <a:cs typeface="Calibri"/>
                <a:sym typeface="Calibri"/>
              </a:rPr>
              <a:t>We have received multiple awards ranging from being recognized as a Leader by Forrester Research to being ranked among the fastest-growing tech companies by Inc. and Financial Times. We consistently feature in prestigious ‘Best Analytics Firms’ lists. </a:t>
            </a:r>
            <a:endParaRPr b="0" i="0" sz="1000" u="none" cap="none" strike="noStrike">
              <a:solidFill>
                <a:schemeClr val="lt2"/>
              </a:solidFill>
              <a:latin typeface="Calibri"/>
              <a:ea typeface="Calibri"/>
              <a:cs typeface="Calibri"/>
              <a:sym typeface="Calibri"/>
            </a:endParaRPr>
          </a:p>
        </p:txBody>
      </p:sp>
      <p:grpSp>
        <p:nvGrpSpPr>
          <p:cNvPr id="160" name="Google Shape;160;p34"/>
          <p:cNvGrpSpPr/>
          <p:nvPr/>
        </p:nvGrpSpPr>
        <p:grpSpPr>
          <a:xfrm rot="10800000">
            <a:off x="8385726" y="4395376"/>
            <a:ext cx="758283" cy="760876"/>
            <a:chOff x="1" y="1"/>
            <a:chExt cx="758283" cy="760876"/>
          </a:xfrm>
        </p:grpSpPr>
        <p:sp>
          <p:nvSpPr>
            <p:cNvPr id="161" name="Google Shape;161;p34"/>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3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3" name="Google Shape;163;p34"/>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pic>
        <p:nvPicPr>
          <p:cNvPr id="164" name="Google Shape;164;p34"/>
          <p:cNvPicPr preferRelativeResize="0"/>
          <p:nvPr/>
        </p:nvPicPr>
        <p:blipFill rotWithShape="1">
          <a:blip r:embed="rId9">
            <a:alphaModFix/>
          </a:blip>
          <a:srcRect b="0" l="0" r="0" t="0"/>
          <a:stretch/>
        </p:blipFill>
        <p:spPr>
          <a:xfrm>
            <a:off x="7716337" y="414902"/>
            <a:ext cx="1012014" cy="345975"/>
          </a:xfrm>
          <a:prstGeom prst="rect">
            <a:avLst/>
          </a:prstGeom>
          <a:noFill/>
          <a:ln>
            <a:noFill/>
          </a:ln>
        </p:spPr>
      </p:pic>
    </p:spTree>
  </p:cSld>
  <p:clrMapOvr>
    <a:masterClrMapping/>
  </p:clrMapOvr>
  <p:extLst>
    <p:ext uri="{DCECCB84-F9BA-43D5-87BE-67443E8EF086}">
      <p15:sldGuideLst>
        <p15:guide id="1" pos="249">
          <p15:clr>
            <a:srgbClr val="FBAE40"/>
          </p15:clr>
        </p15:guide>
        <p15:guide id="2" orient="horz" pos="577">
          <p15:clr>
            <a:srgbClr val="FBAE40"/>
          </p15:clr>
        </p15:guide>
        <p15:guide id="3" pos="5511">
          <p15:clr>
            <a:srgbClr val="FBAE40"/>
          </p15:clr>
        </p15:guide>
        <p15:guide id="4" orient="horz" pos="29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p:cSld name="Bio/Profile">
    <p:spTree>
      <p:nvGrpSpPr>
        <p:cNvPr id="165" name="Shape 165"/>
        <p:cNvGrpSpPr/>
        <p:nvPr/>
      </p:nvGrpSpPr>
      <p:grpSpPr>
        <a:xfrm>
          <a:off x="0" y="0"/>
          <a:ext cx="0" cy="0"/>
          <a:chOff x="0" y="0"/>
          <a:chExt cx="0" cy="0"/>
        </a:xfrm>
      </p:grpSpPr>
      <p:sp>
        <p:nvSpPr>
          <p:cNvPr id="166" name="Google Shape;166;p35"/>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solidFill>
            <a:srgbClr val="F2F2F2"/>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67" name="Google Shape;167;p3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700" u="none" cap="none" strike="noStrike">
                <a:solidFill>
                  <a:srgbClr val="000000"/>
                </a:solidFill>
                <a:latin typeface="Calibri"/>
                <a:ea typeface="Calibri"/>
                <a:cs typeface="Calibri"/>
                <a:sym typeface="Calibri"/>
              </a:rPr>
              <a:t>‹#›</a:t>
            </a:fld>
            <a:endParaRPr b="0" i="0" sz="700" u="none" cap="none" strike="noStrike">
              <a:solidFill>
                <a:srgbClr val="000000"/>
              </a:solidFill>
              <a:latin typeface="Calibri"/>
              <a:ea typeface="Calibri"/>
              <a:cs typeface="Calibri"/>
              <a:sym typeface="Calibri"/>
            </a:endParaRPr>
          </a:p>
        </p:txBody>
      </p:sp>
      <p:sp>
        <p:nvSpPr>
          <p:cNvPr id="168" name="Google Shape;168;p35"/>
          <p:cNvSpPr/>
          <p:nvPr/>
        </p:nvSpPr>
        <p:spPr>
          <a:xfrm>
            <a:off x="799205" y="583350"/>
            <a:ext cx="1371600" cy="13716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grpSp>
        <p:nvGrpSpPr>
          <p:cNvPr id="169" name="Google Shape;169;p35"/>
          <p:cNvGrpSpPr/>
          <p:nvPr/>
        </p:nvGrpSpPr>
        <p:grpSpPr>
          <a:xfrm>
            <a:off x="0" y="5111100"/>
            <a:ext cx="9134675" cy="32400"/>
            <a:chOff x="0" y="5111100"/>
            <a:chExt cx="9134675" cy="32400"/>
          </a:xfrm>
        </p:grpSpPr>
        <p:sp>
          <p:nvSpPr>
            <p:cNvPr id="170" name="Google Shape;170;p35"/>
            <p:cNvSpPr/>
            <p:nvPr/>
          </p:nvSpPr>
          <p:spPr>
            <a:xfrm>
              <a:off x="893903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35"/>
            <p:cNvSpPr/>
            <p:nvPr/>
          </p:nvSpPr>
          <p:spPr>
            <a:xfrm>
              <a:off x="899344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35"/>
            <p:cNvSpPr/>
            <p:nvPr/>
          </p:nvSpPr>
          <p:spPr>
            <a:xfrm>
              <a:off x="910227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35"/>
            <p:cNvSpPr/>
            <p:nvPr/>
          </p:nvSpPr>
          <p:spPr>
            <a:xfrm>
              <a:off x="888461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35"/>
            <p:cNvSpPr/>
            <p:nvPr/>
          </p:nvSpPr>
          <p:spPr>
            <a:xfrm>
              <a:off x="0" y="5112281"/>
              <a:ext cx="8862600" cy="31200"/>
            </a:xfrm>
            <a:prstGeom prst="roundRect">
              <a:avLst>
                <a:gd fmla="val 16667" name="adj"/>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35"/>
            <p:cNvSpPr/>
            <p:nvPr/>
          </p:nvSpPr>
          <p:spPr>
            <a:xfrm>
              <a:off x="904786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76" name="Google Shape;176;p35"/>
          <p:cNvSpPr/>
          <p:nvPr>
            <p:ph idx="2" type="pic"/>
          </p:nvPr>
        </p:nvSpPr>
        <p:spPr>
          <a:xfrm>
            <a:off x="890705" y="674850"/>
            <a:ext cx="1188600" cy="1188600"/>
          </a:xfrm>
          <a:prstGeom prst="ellipse">
            <a:avLst/>
          </a:prstGeom>
          <a:noFill/>
          <a:ln cap="flat" cmpd="sng" w="25400">
            <a:solidFill>
              <a:schemeClr val="dk2"/>
            </a:solidFill>
            <a:prstDash val="solid"/>
            <a:round/>
            <a:headEnd len="sm" w="sm" type="none"/>
            <a:tailEnd len="sm" w="sm" type="none"/>
          </a:ln>
        </p:spPr>
      </p:sp>
      <p:sp>
        <p:nvSpPr>
          <p:cNvPr id="177" name="Google Shape;177;p35"/>
          <p:cNvSpPr txBox="1"/>
          <p:nvPr>
            <p:ph idx="1" type="body"/>
          </p:nvPr>
        </p:nvSpPr>
        <p:spPr>
          <a:xfrm>
            <a:off x="4160525" y="121308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78" name="Google Shape;178;p35"/>
          <p:cNvSpPr txBox="1"/>
          <p:nvPr>
            <p:ph idx="3" type="body"/>
          </p:nvPr>
        </p:nvSpPr>
        <p:spPr>
          <a:xfrm>
            <a:off x="4160525" y="151791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79" name="Google Shape;179;p35"/>
          <p:cNvSpPr txBox="1"/>
          <p:nvPr>
            <p:ph idx="4" type="body"/>
          </p:nvPr>
        </p:nvSpPr>
        <p:spPr>
          <a:xfrm>
            <a:off x="4160525" y="328926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0" name="Google Shape;180;p35"/>
          <p:cNvSpPr txBox="1"/>
          <p:nvPr>
            <p:ph idx="5" type="body"/>
          </p:nvPr>
        </p:nvSpPr>
        <p:spPr>
          <a:xfrm>
            <a:off x="4160525" y="298443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1" name="Google Shape;181;p35"/>
          <p:cNvSpPr txBox="1"/>
          <p:nvPr>
            <p:ph idx="6" type="body"/>
          </p:nvPr>
        </p:nvSpPr>
        <p:spPr>
          <a:xfrm>
            <a:off x="4160525" y="722229"/>
            <a:ext cx="45720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400"/>
              <a:buFont typeface="Arial"/>
              <a:buNone/>
              <a:defRPr b="0" i="0" sz="14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2" name="Google Shape;182;p35"/>
          <p:cNvSpPr txBox="1"/>
          <p:nvPr>
            <p:ph idx="7" type="body"/>
          </p:nvPr>
        </p:nvSpPr>
        <p:spPr>
          <a:xfrm>
            <a:off x="720750" y="2450042"/>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3" name="Google Shape;183;p35"/>
          <p:cNvSpPr txBox="1"/>
          <p:nvPr>
            <p:ph idx="8" type="body"/>
          </p:nvPr>
        </p:nvSpPr>
        <p:spPr>
          <a:xfrm>
            <a:off x="720750" y="21717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400"/>
              <a:buFont typeface="Arial"/>
              <a:buNone/>
              <a:defRPr b="0" i="0" sz="14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o/Profile - Gradient">
  <p:cSld name="Bio/Profile - Gradient">
    <p:spTree>
      <p:nvGrpSpPr>
        <p:cNvPr id="184" name="Shape 184"/>
        <p:cNvGrpSpPr/>
        <p:nvPr/>
      </p:nvGrpSpPr>
      <p:grpSpPr>
        <a:xfrm>
          <a:off x="0" y="0"/>
          <a:ext cx="0" cy="0"/>
          <a:chOff x="0" y="0"/>
          <a:chExt cx="0" cy="0"/>
        </a:xfrm>
      </p:grpSpPr>
      <p:sp>
        <p:nvSpPr>
          <p:cNvPr id="185" name="Google Shape;185;p36"/>
          <p:cNvSpPr/>
          <p:nvPr/>
        </p:nvSpPr>
        <p:spPr>
          <a:xfrm flipH="1">
            <a:off x="3386" y="0"/>
            <a:ext cx="3611689" cy="4852035"/>
          </a:xfrm>
          <a:custGeom>
            <a:rect b="b" l="l" r="r" t="t"/>
            <a:pathLst>
              <a:path extrusionOk="0" h="6858000" w="4815585">
                <a:moveTo>
                  <a:pt x="538284" y="0"/>
                </a:moveTo>
                <a:lnTo>
                  <a:pt x="4815585" y="0"/>
                </a:lnTo>
                <a:lnTo>
                  <a:pt x="4815585" y="6854554"/>
                </a:lnTo>
                <a:lnTo>
                  <a:pt x="4679279" y="6858000"/>
                </a:lnTo>
                <a:cubicBezTo>
                  <a:pt x="2094985" y="6858000"/>
                  <a:pt x="0" y="4763015"/>
                  <a:pt x="0" y="2178721"/>
                </a:cubicBezTo>
                <a:cubicBezTo>
                  <a:pt x="0" y="1451888"/>
                  <a:pt x="165717" y="763761"/>
                  <a:pt x="461428" y="150060"/>
                </a:cubicBezTo>
                <a:close/>
              </a:path>
            </a:pathLst>
          </a:custGeom>
          <a:gradFill>
            <a:gsLst>
              <a:gs pos="0">
                <a:srgbClr val="FF4E02"/>
              </a:gs>
              <a:gs pos="48000">
                <a:srgbClr val="F69323"/>
              </a:gs>
              <a:gs pos="100000">
                <a:srgbClr val="FABC75"/>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6" name="Google Shape;186;p36"/>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700" u="none" cap="none" strike="noStrike">
                <a:solidFill>
                  <a:srgbClr val="000000"/>
                </a:solidFill>
                <a:latin typeface="Calibri"/>
                <a:ea typeface="Calibri"/>
                <a:cs typeface="Calibri"/>
                <a:sym typeface="Calibri"/>
              </a:rPr>
              <a:t>‹#›</a:t>
            </a:fld>
            <a:endParaRPr b="0" i="0" sz="700" u="none" cap="none" strike="noStrike">
              <a:solidFill>
                <a:srgbClr val="000000"/>
              </a:solidFill>
              <a:latin typeface="Calibri"/>
              <a:ea typeface="Calibri"/>
              <a:cs typeface="Calibri"/>
              <a:sym typeface="Calibri"/>
            </a:endParaRPr>
          </a:p>
        </p:txBody>
      </p:sp>
      <p:grpSp>
        <p:nvGrpSpPr>
          <p:cNvPr id="187" name="Google Shape;187;p36"/>
          <p:cNvGrpSpPr/>
          <p:nvPr/>
        </p:nvGrpSpPr>
        <p:grpSpPr>
          <a:xfrm>
            <a:off x="0" y="5111100"/>
            <a:ext cx="9134675" cy="32400"/>
            <a:chOff x="0" y="5111100"/>
            <a:chExt cx="9134675" cy="32400"/>
          </a:xfrm>
        </p:grpSpPr>
        <p:sp>
          <p:nvSpPr>
            <p:cNvPr id="188" name="Google Shape;188;p36"/>
            <p:cNvSpPr/>
            <p:nvPr/>
          </p:nvSpPr>
          <p:spPr>
            <a:xfrm>
              <a:off x="893903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36"/>
            <p:cNvSpPr/>
            <p:nvPr/>
          </p:nvSpPr>
          <p:spPr>
            <a:xfrm>
              <a:off x="899344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36"/>
            <p:cNvSpPr/>
            <p:nvPr/>
          </p:nvSpPr>
          <p:spPr>
            <a:xfrm>
              <a:off x="910227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36"/>
            <p:cNvSpPr/>
            <p:nvPr/>
          </p:nvSpPr>
          <p:spPr>
            <a:xfrm>
              <a:off x="8884615"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36"/>
            <p:cNvSpPr/>
            <p:nvPr/>
          </p:nvSpPr>
          <p:spPr>
            <a:xfrm>
              <a:off x="0" y="5112281"/>
              <a:ext cx="8862600" cy="31200"/>
            </a:xfrm>
            <a:prstGeom prst="roundRect">
              <a:avLst>
                <a:gd fmla="val 16667" name="adj"/>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36"/>
            <p:cNvSpPr/>
            <p:nvPr/>
          </p:nvSpPr>
          <p:spPr>
            <a:xfrm>
              <a:off x="9047860" y="5111100"/>
              <a:ext cx="32400" cy="32400"/>
            </a:xfrm>
            <a:prstGeom prst="ellipse">
              <a:avLst/>
            </a:pr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94" name="Google Shape;194;p36"/>
          <p:cNvSpPr/>
          <p:nvPr>
            <p:ph idx="2" type="pic"/>
          </p:nvPr>
        </p:nvSpPr>
        <p:spPr>
          <a:xfrm>
            <a:off x="890705" y="674850"/>
            <a:ext cx="1188600" cy="1188600"/>
          </a:xfrm>
          <a:prstGeom prst="ellipse">
            <a:avLst/>
          </a:prstGeom>
          <a:noFill/>
          <a:ln cap="flat" cmpd="sng" w="25400">
            <a:solidFill>
              <a:schemeClr val="dk2"/>
            </a:solidFill>
            <a:prstDash val="solid"/>
            <a:round/>
            <a:headEnd len="sm" w="sm" type="none"/>
            <a:tailEnd len="sm" w="sm" type="none"/>
          </a:ln>
        </p:spPr>
      </p:sp>
      <p:sp>
        <p:nvSpPr>
          <p:cNvPr id="195" name="Google Shape;195;p36"/>
          <p:cNvSpPr txBox="1"/>
          <p:nvPr>
            <p:ph idx="1" type="body"/>
          </p:nvPr>
        </p:nvSpPr>
        <p:spPr>
          <a:xfrm>
            <a:off x="4160525" y="121308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6" name="Google Shape;196;p36"/>
          <p:cNvSpPr txBox="1"/>
          <p:nvPr>
            <p:ph idx="3" type="body"/>
          </p:nvPr>
        </p:nvSpPr>
        <p:spPr>
          <a:xfrm>
            <a:off x="4160525" y="151791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7" name="Google Shape;197;p36"/>
          <p:cNvSpPr txBox="1"/>
          <p:nvPr>
            <p:ph idx="4" type="body"/>
          </p:nvPr>
        </p:nvSpPr>
        <p:spPr>
          <a:xfrm>
            <a:off x="4160525" y="3289266"/>
            <a:ext cx="4572000" cy="1112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8" name="Google Shape;198;p36"/>
          <p:cNvSpPr txBox="1"/>
          <p:nvPr>
            <p:ph idx="5" type="body"/>
          </p:nvPr>
        </p:nvSpPr>
        <p:spPr>
          <a:xfrm>
            <a:off x="4160525" y="2984434"/>
            <a:ext cx="45720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1100"/>
              <a:buFont typeface="Arial"/>
              <a:buNone/>
              <a:defRPr b="0" i="0" sz="11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99" name="Google Shape;199;p36"/>
          <p:cNvSpPr txBox="1"/>
          <p:nvPr>
            <p:ph idx="6" type="body"/>
          </p:nvPr>
        </p:nvSpPr>
        <p:spPr>
          <a:xfrm>
            <a:off x="4160525" y="722229"/>
            <a:ext cx="45720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400"/>
              <a:buFont typeface="Arial"/>
              <a:buNone/>
              <a:defRPr b="0" i="0" sz="14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00" name="Google Shape;200;p36"/>
          <p:cNvSpPr txBox="1"/>
          <p:nvPr>
            <p:ph idx="7" type="body"/>
          </p:nvPr>
        </p:nvSpPr>
        <p:spPr>
          <a:xfrm>
            <a:off x="720750" y="2450042"/>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lt1"/>
              </a:buClr>
              <a:buSzPts val="1200"/>
              <a:buFont typeface="Arial"/>
              <a:buNone/>
              <a:defRPr b="0" i="0" sz="1200" u="none" cap="none" strike="noStrike">
                <a:solidFill>
                  <a:schemeClr val="dk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01" name="Google Shape;201;p36"/>
          <p:cNvSpPr txBox="1"/>
          <p:nvPr>
            <p:ph idx="8" type="body"/>
          </p:nvPr>
        </p:nvSpPr>
        <p:spPr>
          <a:xfrm>
            <a:off x="720750" y="21717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400"/>
              <a:buFont typeface="Arial"/>
              <a:buNone/>
              <a:defRPr b="0" i="0" sz="1400" u="none" cap="none" strike="noStrike">
                <a:solidFill>
                  <a:schemeClr val="dk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02" name="Shape 202"/>
        <p:cNvGrpSpPr/>
        <p:nvPr/>
      </p:nvGrpSpPr>
      <p:grpSpPr>
        <a:xfrm>
          <a:off x="0" y="0"/>
          <a:ext cx="0" cy="0"/>
          <a:chOff x="0" y="0"/>
          <a:chExt cx="0" cy="0"/>
        </a:xfrm>
      </p:grpSpPr>
      <p:sp>
        <p:nvSpPr>
          <p:cNvPr id="203" name="Google Shape;203;p37"/>
          <p:cNvSpPr/>
          <p:nvPr/>
        </p:nvSpPr>
        <p:spPr>
          <a:xfrm flipH="1">
            <a:off x="294"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4" name="Google Shape;204;p3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05" name="Google Shape;205;p37"/>
          <p:cNvSpPr txBox="1"/>
          <p:nvPr/>
        </p:nvSpPr>
        <p:spPr>
          <a:xfrm>
            <a:off x="2657759" y="880562"/>
            <a:ext cx="484500" cy="1108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200"/>
              <a:buFont typeface="Arial"/>
              <a:buNone/>
            </a:pPr>
            <a:r>
              <a:rPr b="0" i="0" lang="en-IN" sz="7200" u="none" cap="none" strike="noStrike">
                <a:solidFill>
                  <a:schemeClr val="dk1"/>
                </a:solidFill>
                <a:latin typeface="Calibri"/>
                <a:ea typeface="Calibri"/>
                <a:cs typeface="Calibri"/>
                <a:sym typeface="Calibri"/>
              </a:rPr>
              <a:t>“</a:t>
            </a:r>
            <a:endParaRPr b="0" i="0" sz="7200" u="none" cap="none" strike="noStrike">
              <a:solidFill>
                <a:schemeClr val="dk1"/>
              </a:solidFill>
              <a:latin typeface="Calibri"/>
              <a:ea typeface="Calibri"/>
              <a:cs typeface="Calibri"/>
              <a:sym typeface="Calibri"/>
            </a:endParaRPr>
          </a:p>
        </p:txBody>
      </p:sp>
      <p:grpSp>
        <p:nvGrpSpPr>
          <p:cNvPr id="206" name="Google Shape;206;p37"/>
          <p:cNvGrpSpPr/>
          <p:nvPr/>
        </p:nvGrpSpPr>
        <p:grpSpPr>
          <a:xfrm>
            <a:off x="0" y="5111100"/>
            <a:ext cx="9134675" cy="32400"/>
            <a:chOff x="0" y="5111100"/>
            <a:chExt cx="9134675" cy="32400"/>
          </a:xfrm>
        </p:grpSpPr>
        <p:sp>
          <p:nvSpPr>
            <p:cNvPr id="207" name="Google Shape;207;p37"/>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8" name="Google Shape;208;p37"/>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09" name="Google Shape;209;p37"/>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0" name="Google Shape;210;p37"/>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1" name="Google Shape;211;p37"/>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2" name="Google Shape;212;p37"/>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13" name="Google Shape;213;p37"/>
          <p:cNvSpPr txBox="1"/>
          <p:nvPr>
            <p:ph idx="1" type="body"/>
          </p:nvPr>
        </p:nvSpPr>
        <p:spPr>
          <a:xfrm>
            <a:off x="3199700" y="1286450"/>
            <a:ext cx="5029200" cy="1112100"/>
          </a:xfrm>
          <a:prstGeom prst="rect">
            <a:avLst/>
          </a:prstGeom>
          <a:noFill/>
          <a:ln>
            <a:noFill/>
          </a:ln>
        </p:spPr>
        <p:txBody>
          <a:bodyPr anchorCtr="0" anchor="t" bIns="0" lIns="0" spcFirstLastPara="1" rIns="0" wrap="square" tIns="0">
            <a:noAutofit/>
          </a:bodyPr>
          <a:lstStyle>
            <a:lvl1pPr indent="-228600" lvl="0" marL="457200" marR="0" rtl="0" algn="l">
              <a:lnSpc>
                <a:spcPct val="115000"/>
              </a:lnSpc>
              <a:spcBef>
                <a:spcPts val="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14" name="Google Shape;214;p37"/>
          <p:cNvSpPr txBox="1"/>
          <p:nvPr>
            <p:ph idx="2" type="body"/>
          </p:nvPr>
        </p:nvSpPr>
        <p:spPr>
          <a:xfrm>
            <a:off x="5760879" y="2864425"/>
            <a:ext cx="2349600" cy="2604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Subtitle">
  <p:cSld name="Section Header with Subtitle">
    <p:spTree>
      <p:nvGrpSpPr>
        <p:cNvPr id="215" name="Shape 215"/>
        <p:cNvGrpSpPr/>
        <p:nvPr/>
      </p:nvGrpSpPr>
      <p:grpSpPr>
        <a:xfrm>
          <a:off x="0" y="0"/>
          <a:ext cx="0" cy="0"/>
          <a:chOff x="0" y="0"/>
          <a:chExt cx="0" cy="0"/>
        </a:xfrm>
      </p:grpSpPr>
      <p:sp>
        <p:nvSpPr>
          <p:cNvPr id="216" name="Google Shape;216;p38"/>
          <p:cNvSpPr/>
          <p:nvPr/>
        </p:nvSpPr>
        <p:spPr>
          <a:xfrm>
            <a:off x="0" y="0"/>
            <a:ext cx="9144000" cy="5143500"/>
          </a:xfrm>
          <a:prstGeom prst="rect">
            <a:avLst/>
          </a:prstGeom>
          <a:solidFill>
            <a:srgbClr val="5B5B5B"/>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7" name="Google Shape;217;p38"/>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8" name="Google Shape;218;p38"/>
          <p:cNvSpPr txBox="1"/>
          <p:nvPr>
            <p:ph idx="1" type="body"/>
          </p:nvPr>
        </p:nvSpPr>
        <p:spPr>
          <a:xfrm>
            <a:off x="409325" y="2521825"/>
            <a:ext cx="5074200" cy="4563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26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19" name="Google Shape;219;p38"/>
          <p:cNvSpPr txBox="1"/>
          <p:nvPr>
            <p:ph idx="2" type="body"/>
          </p:nvPr>
        </p:nvSpPr>
        <p:spPr>
          <a:xfrm>
            <a:off x="409325" y="3176025"/>
            <a:ext cx="5074200" cy="297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1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lack with Subtitle">
  <p:cSld name="Section Header Black with Subtitle">
    <p:spTree>
      <p:nvGrpSpPr>
        <p:cNvPr id="220" name="Shape 220"/>
        <p:cNvGrpSpPr/>
        <p:nvPr/>
      </p:nvGrpSpPr>
      <p:grpSpPr>
        <a:xfrm>
          <a:off x="0" y="0"/>
          <a:ext cx="0" cy="0"/>
          <a:chOff x="0" y="0"/>
          <a:chExt cx="0" cy="0"/>
        </a:xfrm>
      </p:grpSpPr>
      <p:sp>
        <p:nvSpPr>
          <p:cNvPr id="221" name="Google Shape;221;p39"/>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2" name="Google Shape;222;p39"/>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3" name="Google Shape;223;p39"/>
          <p:cNvSpPr txBox="1"/>
          <p:nvPr>
            <p:ph idx="1" type="body"/>
          </p:nvPr>
        </p:nvSpPr>
        <p:spPr>
          <a:xfrm>
            <a:off x="409325" y="2521825"/>
            <a:ext cx="5074200" cy="4563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26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4" name="Google Shape;224;p39"/>
          <p:cNvSpPr txBox="1"/>
          <p:nvPr>
            <p:ph idx="2" type="body"/>
          </p:nvPr>
        </p:nvSpPr>
        <p:spPr>
          <a:xfrm>
            <a:off x="409325" y="3176025"/>
            <a:ext cx="5074200" cy="2976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1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ack">
  <p:cSld name="Section Header - Black">
    <p:spTree>
      <p:nvGrpSpPr>
        <p:cNvPr id="225" name="Shape 225"/>
        <p:cNvGrpSpPr/>
        <p:nvPr/>
      </p:nvGrpSpPr>
      <p:grpSpPr>
        <a:xfrm>
          <a:off x="0" y="0"/>
          <a:ext cx="0" cy="0"/>
          <a:chOff x="0" y="0"/>
          <a:chExt cx="0" cy="0"/>
        </a:xfrm>
      </p:grpSpPr>
      <p:sp>
        <p:nvSpPr>
          <p:cNvPr id="226" name="Google Shape;226;p40"/>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7" name="Google Shape;227;p40"/>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8" name="Google Shape;228;p40"/>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72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29" name="Google Shape;229;p40"/>
          <p:cNvSpPr txBox="1"/>
          <p:nvPr>
            <p:ph idx="2" type="body"/>
          </p:nvPr>
        </p:nvSpPr>
        <p:spPr>
          <a:xfrm>
            <a:off x="409329" y="2787467"/>
            <a:ext cx="2973300" cy="33239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2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p:cSld name="Team - 5 Photos">
    <p:spTree>
      <p:nvGrpSpPr>
        <p:cNvPr id="230" name="Shape 230"/>
        <p:cNvGrpSpPr/>
        <p:nvPr/>
      </p:nvGrpSpPr>
      <p:grpSpPr>
        <a:xfrm>
          <a:off x="0" y="0"/>
          <a:ext cx="0" cy="0"/>
          <a:chOff x="0" y="0"/>
          <a:chExt cx="0" cy="0"/>
        </a:xfrm>
      </p:grpSpPr>
      <p:sp>
        <p:nvSpPr>
          <p:cNvPr id="231" name="Google Shape;231;p41"/>
          <p:cNvSpPr txBox="1"/>
          <p:nvPr>
            <p:ph idx="1" type="body"/>
          </p:nvPr>
        </p:nvSpPr>
        <p:spPr>
          <a:xfrm>
            <a:off x="4435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32" name="Google Shape;232;p41"/>
          <p:cNvSpPr/>
          <p:nvPr/>
        </p:nvSpPr>
        <p:spPr>
          <a:xfrm>
            <a:off x="0" y="0"/>
            <a:ext cx="9144000" cy="2241850"/>
          </a:xfrm>
          <a:prstGeom prst="rect">
            <a:avLst/>
          </a:prstGeom>
          <a:solidFill>
            <a:srgbClr val="000000">
              <a:alpha val="4313"/>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3" name="Google Shape;233;p4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4" name="Google Shape;234;p4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5" name="Google Shape;235;p4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36" name="Google Shape;236;p41"/>
          <p:cNvSpPr/>
          <p:nvPr>
            <p:ph idx="2" type="pic"/>
          </p:nvPr>
        </p:nvSpPr>
        <p:spPr>
          <a:xfrm>
            <a:off x="717850" y="1748969"/>
            <a:ext cx="1005900" cy="1005900"/>
          </a:xfrm>
          <a:prstGeom prst="ellipse">
            <a:avLst/>
          </a:prstGeom>
          <a:noFill/>
          <a:ln cap="flat" cmpd="sng" w="25400">
            <a:solidFill>
              <a:schemeClr val="dk2"/>
            </a:solidFill>
            <a:prstDash val="solid"/>
            <a:round/>
            <a:headEnd len="sm" w="sm" type="none"/>
            <a:tailEnd len="sm" w="sm" type="none"/>
          </a:ln>
        </p:spPr>
      </p:sp>
      <p:sp>
        <p:nvSpPr>
          <p:cNvPr id="237" name="Google Shape;237;p41"/>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38" name="Google Shape;238;p41"/>
          <p:cNvCxnSpPr/>
          <p:nvPr/>
        </p:nvCxnSpPr>
        <p:spPr>
          <a:xfrm>
            <a:off x="6206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39" name="Google Shape;239;p41"/>
          <p:cNvSpPr/>
          <p:nvPr>
            <p:ph idx="3" type="pic"/>
          </p:nvPr>
        </p:nvSpPr>
        <p:spPr>
          <a:xfrm>
            <a:off x="2393450" y="1748969"/>
            <a:ext cx="1005900" cy="1005900"/>
          </a:xfrm>
          <a:prstGeom prst="ellipse">
            <a:avLst/>
          </a:prstGeom>
          <a:noFill/>
          <a:ln cap="flat" cmpd="sng" w="25400">
            <a:solidFill>
              <a:schemeClr val="dk2"/>
            </a:solidFill>
            <a:prstDash val="solid"/>
            <a:round/>
            <a:headEnd len="sm" w="sm" type="none"/>
            <a:tailEnd len="sm" w="sm" type="none"/>
          </a:ln>
        </p:spPr>
      </p:sp>
      <p:sp>
        <p:nvSpPr>
          <p:cNvPr id="240" name="Google Shape;240;p41"/>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41" name="Google Shape;241;p41"/>
          <p:cNvCxnSpPr/>
          <p:nvPr/>
        </p:nvCxnSpPr>
        <p:spPr>
          <a:xfrm>
            <a:off x="22962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42" name="Google Shape;242;p41"/>
          <p:cNvSpPr/>
          <p:nvPr>
            <p:ph idx="4" type="pic"/>
          </p:nvPr>
        </p:nvSpPr>
        <p:spPr>
          <a:xfrm>
            <a:off x="4069050" y="1748969"/>
            <a:ext cx="1005900" cy="1005900"/>
          </a:xfrm>
          <a:prstGeom prst="ellipse">
            <a:avLst/>
          </a:prstGeom>
          <a:noFill/>
          <a:ln cap="flat" cmpd="sng" w="25400">
            <a:solidFill>
              <a:schemeClr val="dk2"/>
            </a:solidFill>
            <a:prstDash val="solid"/>
            <a:round/>
            <a:headEnd len="sm" w="sm" type="none"/>
            <a:tailEnd len="sm" w="sm" type="none"/>
          </a:ln>
        </p:spPr>
      </p:sp>
      <p:sp>
        <p:nvSpPr>
          <p:cNvPr id="243" name="Google Shape;243;p41"/>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44" name="Google Shape;244;p41"/>
          <p:cNvCxnSpPr/>
          <p:nvPr/>
        </p:nvCxnSpPr>
        <p:spPr>
          <a:xfrm>
            <a:off x="39718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45" name="Google Shape;245;p41"/>
          <p:cNvSpPr/>
          <p:nvPr>
            <p:ph idx="5" type="pic"/>
          </p:nvPr>
        </p:nvSpPr>
        <p:spPr>
          <a:xfrm>
            <a:off x="5744650" y="1748969"/>
            <a:ext cx="1005900" cy="1005900"/>
          </a:xfrm>
          <a:prstGeom prst="ellipse">
            <a:avLst/>
          </a:prstGeom>
          <a:noFill/>
          <a:ln cap="flat" cmpd="sng" w="25400">
            <a:solidFill>
              <a:schemeClr val="dk2"/>
            </a:solidFill>
            <a:prstDash val="solid"/>
            <a:round/>
            <a:headEnd len="sm" w="sm" type="none"/>
            <a:tailEnd len="sm" w="sm" type="none"/>
          </a:ln>
        </p:spPr>
      </p:sp>
      <p:sp>
        <p:nvSpPr>
          <p:cNvPr id="246" name="Google Shape;246;p41"/>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47" name="Google Shape;247;p41"/>
          <p:cNvCxnSpPr/>
          <p:nvPr/>
        </p:nvCxnSpPr>
        <p:spPr>
          <a:xfrm>
            <a:off x="56474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48" name="Google Shape;248;p41"/>
          <p:cNvSpPr/>
          <p:nvPr>
            <p:ph idx="6" type="pic"/>
          </p:nvPr>
        </p:nvSpPr>
        <p:spPr>
          <a:xfrm>
            <a:off x="7420250" y="1748969"/>
            <a:ext cx="1005900" cy="1005900"/>
          </a:xfrm>
          <a:prstGeom prst="ellipse">
            <a:avLst/>
          </a:prstGeom>
          <a:noFill/>
          <a:ln cap="flat" cmpd="sng" w="25400">
            <a:solidFill>
              <a:schemeClr val="dk2"/>
            </a:solidFill>
            <a:prstDash val="solid"/>
            <a:round/>
            <a:headEnd len="sm" w="sm" type="none"/>
            <a:tailEnd len="sm" w="sm" type="none"/>
          </a:ln>
        </p:spPr>
      </p:sp>
      <p:sp>
        <p:nvSpPr>
          <p:cNvPr id="249" name="Google Shape;249;p41"/>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50" name="Google Shape;250;p41"/>
          <p:cNvCxnSpPr/>
          <p:nvPr/>
        </p:nvCxnSpPr>
        <p:spPr>
          <a:xfrm>
            <a:off x="7323050" y="3583327"/>
            <a:ext cx="1200300" cy="0"/>
          </a:xfrm>
          <a:prstGeom prst="straightConnector1">
            <a:avLst/>
          </a:prstGeom>
          <a:noFill/>
          <a:ln cap="flat" cmpd="sng" w="9525">
            <a:solidFill>
              <a:srgbClr val="A2A2A2"/>
            </a:solidFill>
            <a:prstDash val="solid"/>
            <a:miter lim="800000"/>
            <a:headEnd len="sm" w="sm" type="none"/>
            <a:tailEnd len="sm" w="sm" type="none"/>
          </a:ln>
        </p:spPr>
      </p:cxnSp>
      <p:grpSp>
        <p:nvGrpSpPr>
          <p:cNvPr id="251" name="Google Shape;251;p41"/>
          <p:cNvGrpSpPr/>
          <p:nvPr/>
        </p:nvGrpSpPr>
        <p:grpSpPr>
          <a:xfrm>
            <a:off x="0" y="5111100"/>
            <a:ext cx="9134675" cy="32400"/>
            <a:chOff x="0" y="5111100"/>
            <a:chExt cx="9134675" cy="32400"/>
          </a:xfrm>
        </p:grpSpPr>
        <p:sp>
          <p:nvSpPr>
            <p:cNvPr id="252" name="Google Shape;252;p41"/>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3" name="Google Shape;253;p41"/>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4" name="Google Shape;254;p41"/>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5" name="Google Shape;255;p41"/>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6" name="Google Shape;256;p41"/>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57" name="Google Shape;257;p41"/>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58" name="Google Shape;258;p41"/>
          <p:cNvSpPr txBox="1"/>
          <p:nvPr>
            <p:ph idx="7" type="body"/>
          </p:nvPr>
        </p:nvSpPr>
        <p:spPr>
          <a:xfrm>
            <a:off x="4435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59" name="Google Shape;259;p41"/>
          <p:cNvSpPr txBox="1"/>
          <p:nvPr>
            <p:ph idx="8" type="body"/>
          </p:nvPr>
        </p:nvSpPr>
        <p:spPr>
          <a:xfrm>
            <a:off x="4435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0" name="Google Shape;260;p41"/>
          <p:cNvSpPr txBox="1"/>
          <p:nvPr>
            <p:ph idx="9" type="body"/>
          </p:nvPr>
        </p:nvSpPr>
        <p:spPr>
          <a:xfrm>
            <a:off x="21191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1" name="Google Shape;261;p41"/>
          <p:cNvSpPr txBox="1"/>
          <p:nvPr>
            <p:ph idx="13" type="body"/>
          </p:nvPr>
        </p:nvSpPr>
        <p:spPr>
          <a:xfrm>
            <a:off x="21191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2" name="Google Shape;262;p41"/>
          <p:cNvSpPr txBox="1"/>
          <p:nvPr>
            <p:ph idx="14" type="body"/>
          </p:nvPr>
        </p:nvSpPr>
        <p:spPr>
          <a:xfrm>
            <a:off x="21191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3" name="Google Shape;263;p41"/>
          <p:cNvSpPr txBox="1"/>
          <p:nvPr>
            <p:ph idx="15" type="body"/>
          </p:nvPr>
        </p:nvSpPr>
        <p:spPr>
          <a:xfrm>
            <a:off x="37947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4" name="Google Shape;264;p41"/>
          <p:cNvSpPr txBox="1"/>
          <p:nvPr>
            <p:ph idx="16" type="body"/>
          </p:nvPr>
        </p:nvSpPr>
        <p:spPr>
          <a:xfrm>
            <a:off x="37947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5" name="Google Shape;265;p41"/>
          <p:cNvSpPr txBox="1"/>
          <p:nvPr>
            <p:ph idx="17" type="body"/>
          </p:nvPr>
        </p:nvSpPr>
        <p:spPr>
          <a:xfrm>
            <a:off x="37947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6" name="Google Shape;266;p41"/>
          <p:cNvSpPr txBox="1"/>
          <p:nvPr>
            <p:ph idx="18" type="body"/>
          </p:nvPr>
        </p:nvSpPr>
        <p:spPr>
          <a:xfrm>
            <a:off x="54703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7" name="Google Shape;267;p41"/>
          <p:cNvSpPr txBox="1"/>
          <p:nvPr>
            <p:ph idx="19" type="body"/>
          </p:nvPr>
        </p:nvSpPr>
        <p:spPr>
          <a:xfrm>
            <a:off x="54703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8" name="Google Shape;268;p41"/>
          <p:cNvSpPr txBox="1"/>
          <p:nvPr>
            <p:ph idx="20" type="body"/>
          </p:nvPr>
        </p:nvSpPr>
        <p:spPr>
          <a:xfrm>
            <a:off x="54703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69" name="Google Shape;269;p41"/>
          <p:cNvSpPr txBox="1"/>
          <p:nvPr>
            <p:ph idx="21" type="body"/>
          </p:nvPr>
        </p:nvSpPr>
        <p:spPr>
          <a:xfrm>
            <a:off x="71459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70" name="Google Shape;270;p41"/>
          <p:cNvSpPr txBox="1"/>
          <p:nvPr>
            <p:ph idx="22" type="body"/>
          </p:nvPr>
        </p:nvSpPr>
        <p:spPr>
          <a:xfrm>
            <a:off x="71459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71" name="Google Shape;271;p41"/>
          <p:cNvSpPr txBox="1"/>
          <p:nvPr>
            <p:ph idx="23" type="body"/>
          </p:nvPr>
        </p:nvSpPr>
        <p:spPr>
          <a:xfrm>
            <a:off x="71459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72" name="Google Shape;272;p41"/>
          <p:cNvSpPr txBox="1"/>
          <p:nvPr>
            <p:ph idx="2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5 Photos (Gradient)">
  <p:cSld name="Team - 5 Photos (Gradient)">
    <p:spTree>
      <p:nvGrpSpPr>
        <p:cNvPr id="273" name="Shape 273"/>
        <p:cNvGrpSpPr/>
        <p:nvPr/>
      </p:nvGrpSpPr>
      <p:grpSpPr>
        <a:xfrm>
          <a:off x="0" y="0"/>
          <a:ext cx="0" cy="0"/>
          <a:chOff x="0" y="0"/>
          <a:chExt cx="0" cy="0"/>
        </a:xfrm>
      </p:grpSpPr>
      <p:sp>
        <p:nvSpPr>
          <p:cNvPr id="274" name="Google Shape;274;p42"/>
          <p:cNvSpPr/>
          <p:nvPr/>
        </p:nvSpPr>
        <p:spPr>
          <a:xfrm>
            <a:off x="0" y="0"/>
            <a:ext cx="9144000" cy="2241850"/>
          </a:xfrm>
          <a:prstGeom prst="rect">
            <a:avLst/>
          </a:prstGeom>
          <a:gradFill>
            <a:gsLst>
              <a:gs pos="0">
                <a:srgbClr val="FF4E02"/>
              </a:gs>
              <a:gs pos="48000">
                <a:srgbClr val="F69323"/>
              </a:gs>
              <a:gs pos="100000">
                <a:srgbClr val="FABC75"/>
              </a:gs>
            </a:gsLst>
            <a:lin ang="16198662"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5" name="Google Shape;275;p4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76" name="Google Shape;276;p42"/>
          <p:cNvSpPr/>
          <p:nvPr>
            <p:ph idx="2" type="pic"/>
          </p:nvPr>
        </p:nvSpPr>
        <p:spPr>
          <a:xfrm>
            <a:off x="717850" y="1748969"/>
            <a:ext cx="1005900" cy="1005900"/>
          </a:xfrm>
          <a:prstGeom prst="ellipse">
            <a:avLst/>
          </a:prstGeom>
          <a:noFill/>
          <a:ln cap="flat" cmpd="sng" w="25400">
            <a:solidFill>
              <a:schemeClr val="dk2"/>
            </a:solidFill>
            <a:prstDash val="solid"/>
            <a:round/>
            <a:headEnd len="sm" w="sm" type="none"/>
            <a:tailEnd len="sm" w="sm" type="none"/>
          </a:ln>
        </p:spPr>
      </p:sp>
      <p:sp>
        <p:nvSpPr>
          <p:cNvPr id="277" name="Google Shape;277;p42"/>
          <p:cNvSpPr/>
          <p:nvPr/>
        </p:nvSpPr>
        <p:spPr>
          <a:xfrm flipH="1" rot="5400000">
            <a:off x="8942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8" name="Google Shape;278;p42"/>
          <p:cNvSpPr/>
          <p:nvPr>
            <p:ph idx="3" type="pic"/>
          </p:nvPr>
        </p:nvSpPr>
        <p:spPr>
          <a:xfrm>
            <a:off x="2393450" y="1748969"/>
            <a:ext cx="1005900" cy="1005900"/>
          </a:xfrm>
          <a:prstGeom prst="ellipse">
            <a:avLst/>
          </a:prstGeom>
          <a:noFill/>
          <a:ln cap="flat" cmpd="sng" w="25400">
            <a:solidFill>
              <a:schemeClr val="dk2"/>
            </a:solidFill>
            <a:prstDash val="solid"/>
            <a:round/>
            <a:headEnd len="sm" w="sm" type="none"/>
            <a:tailEnd len="sm" w="sm" type="none"/>
          </a:ln>
        </p:spPr>
      </p:sp>
      <p:sp>
        <p:nvSpPr>
          <p:cNvPr id="279" name="Google Shape;279;p42"/>
          <p:cNvSpPr/>
          <p:nvPr/>
        </p:nvSpPr>
        <p:spPr>
          <a:xfrm flipH="1" rot="5400000">
            <a:off x="25698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0" name="Google Shape;280;p42"/>
          <p:cNvSpPr/>
          <p:nvPr>
            <p:ph idx="4" type="pic"/>
          </p:nvPr>
        </p:nvSpPr>
        <p:spPr>
          <a:xfrm>
            <a:off x="4069050" y="1748969"/>
            <a:ext cx="1005900" cy="1005900"/>
          </a:xfrm>
          <a:prstGeom prst="ellipse">
            <a:avLst/>
          </a:prstGeom>
          <a:noFill/>
          <a:ln cap="flat" cmpd="sng" w="25400">
            <a:solidFill>
              <a:schemeClr val="dk2"/>
            </a:solidFill>
            <a:prstDash val="solid"/>
            <a:round/>
            <a:headEnd len="sm" w="sm" type="none"/>
            <a:tailEnd len="sm" w="sm" type="none"/>
          </a:ln>
        </p:spPr>
      </p:sp>
      <p:sp>
        <p:nvSpPr>
          <p:cNvPr id="281" name="Google Shape;281;p42"/>
          <p:cNvSpPr/>
          <p:nvPr/>
        </p:nvSpPr>
        <p:spPr>
          <a:xfrm flipH="1" rot="5400000">
            <a:off x="42454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2" name="Google Shape;282;p42"/>
          <p:cNvSpPr/>
          <p:nvPr>
            <p:ph idx="5" type="pic"/>
          </p:nvPr>
        </p:nvSpPr>
        <p:spPr>
          <a:xfrm>
            <a:off x="5744650" y="1748969"/>
            <a:ext cx="1005900" cy="1005900"/>
          </a:xfrm>
          <a:prstGeom prst="ellipse">
            <a:avLst/>
          </a:prstGeom>
          <a:noFill/>
          <a:ln cap="flat" cmpd="sng" w="25400">
            <a:solidFill>
              <a:schemeClr val="dk2"/>
            </a:solidFill>
            <a:prstDash val="solid"/>
            <a:round/>
            <a:headEnd len="sm" w="sm" type="none"/>
            <a:tailEnd len="sm" w="sm" type="none"/>
          </a:ln>
        </p:spPr>
      </p:sp>
      <p:sp>
        <p:nvSpPr>
          <p:cNvPr id="283" name="Google Shape;283;p42"/>
          <p:cNvSpPr/>
          <p:nvPr/>
        </p:nvSpPr>
        <p:spPr>
          <a:xfrm flipH="1" rot="5400000">
            <a:off x="59210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4" name="Google Shape;284;p42"/>
          <p:cNvSpPr/>
          <p:nvPr>
            <p:ph idx="6" type="pic"/>
          </p:nvPr>
        </p:nvSpPr>
        <p:spPr>
          <a:xfrm>
            <a:off x="7420250" y="1748969"/>
            <a:ext cx="1005900" cy="1005900"/>
          </a:xfrm>
          <a:prstGeom prst="ellipse">
            <a:avLst/>
          </a:prstGeom>
          <a:noFill/>
          <a:ln cap="flat" cmpd="sng" w="25400">
            <a:solidFill>
              <a:schemeClr val="dk2"/>
            </a:solidFill>
            <a:prstDash val="solid"/>
            <a:round/>
            <a:headEnd len="sm" w="sm" type="none"/>
            <a:tailEnd len="sm" w="sm" type="none"/>
          </a:ln>
        </p:spPr>
      </p:sp>
      <p:sp>
        <p:nvSpPr>
          <p:cNvPr id="285" name="Google Shape;285;p42"/>
          <p:cNvSpPr/>
          <p:nvPr/>
        </p:nvSpPr>
        <p:spPr>
          <a:xfrm flipH="1" rot="5400000">
            <a:off x="7596629" y="1915279"/>
            <a:ext cx="653142" cy="1306284"/>
          </a:xfrm>
          <a:custGeom>
            <a:rect b="b" l="l" r="r" t="t"/>
            <a:pathLst>
              <a:path extrusionOk="0" h="1741712" w="870856">
                <a:moveTo>
                  <a:pt x="870856" y="0"/>
                </a:moveTo>
                <a:lnTo>
                  <a:pt x="870856" y="96856"/>
                </a:lnTo>
                <a:cubicBezTo>
                  <a:pt x="443388" y="96856"/>
                  <a:pt x="96856" y="443388"/>
                  <a:pt x="96856" y="870856"/>
                </a:cubicBezTo>
                <a:cubicBezTo>
                  <a:pt x="96856" y="1298324"/>
                  <a:pt x="443388" y="1644856"/>
                  <a:pt x="870856" y="1644856"/>
                </a:cubicBezTo>
                <a:lnTo>
                  <a:pt x="870856" y="1741712"/>
                </a:lnTo>
                <a:cubicBezTo>
                  <a:pt x="389896" y="1741712"/>
                  <a:pt x="0" y="1351816"/>
                  <a:pt x="0" y="870856"/>
                </a:cubicBezTo>
                <a:cubicBezTo>
                  <a:pt x="0" y="389896"/>
                  <a:pt x="389896" y="0"/>
                  <a:pt x="870856" y="0"/>
                </a:cubicBezTo>
                <a:close/>
              </a:path>
            </a:pathLst>
          </a:custGeom>
          <a:solidFill>
            <a:srgbClr val="000000">
              <a:alpha val="14509"/>
            </a:srgb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286" name="Google Shape;286;p42"/>
          <p:cNvGrpSpPr/>
          <p:nvPr/>
        </p:nvGrpSpPr>
        <p:grpSpPr>
          <a:xfrm>
            <a:off x="0" y="5111100"/>
            <a:ext cx="9134675" cy="32400"/>
            <a:chOff x="0" y="5111100"/>
            <a:chExt cx="9134675" cy="32400"/>
          </a:xfrm>
        </p:grpSpPr>
        <p:sp>
          <p:nvSpPr>
            <p:cNvPr id="287" name="Google Shape;287;p42"/>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8" name="Google Shape;288;p42"/>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9" name="Google Shape;289;p42"/>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0" name="Google Shape;290;p42"/>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1" name="Google Shape;291;p42"/>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2" name="Google Shape;292;p42"/>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93" name="Google Shape;293;p42"/>
          <p:cNvSpPr txBox="1"/>
          <p:nvPr>
            <p:ph idx="1" type="body"/>
          </p:nvPr>
        </p:nvSpPr>
        <p:spPr>
          <a:xfrm>
            <a:off x="4435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cxnSp>
        <p:nvCxnSpPr>
          <p:cNvPr id="294" name="Google Shape;294;p42"/>
          <p:cNvCxnSpPr/>
          <p:nvPr/>
        </p:nvCxnSpPr>
        <p:spPr>
          <a:xfrm>
            <a:off x="6206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295" name="Google Shape;295;p42"/>
          <p:cNvCxnSpPr/>
          <p:nvPr/>
        </p:nvCxnSpPr>
        <p:spPr>
          <a:xfrm>
            <a:off x="22962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296" name="Google Shape;296;p42"/>
          <p:cNvCxnSpPr/>
          <p:nvPr/>
        </p:nvCxnSpPr>
        <p:spPr>
          <a:xfrm>
            <a:off x="39718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297" name="Google Shape;297;p42"/>
          <p:cNvCxnSpPr/>
          <p:nvPr/>
        </p:nvCxnSpPr>
        <p:spPr>
          <a:xfrm>
            <a:off x="5647450" y="3583327"/>
            <a:ext cx="1200300" cy="0"/>
          </a:xfrm>
          <a:prstGeom prst="straightConnector1">
            <a:avLst/>
          </a:prstGeom>
          <a:noFill/>
          <a:ln cap="flat" cmpd="sng" w="9525">
            <a:solidFill>
              <a:srgbClr val="A2A2A2"/>
            </a:solidFill>
            <a:prstDash val="solid"/>
            <a:miter lim="800000"/>
            <a:headEnd len="sm" w="sm" type="none"/>
            <a:tailEnd len="sm" w="sm" type="none"/>
          </a:ln>
        </p:spPr>
      </p:cxnSp>
      <p:cxnSp>
        <p:nvCxnSpPr>
          <p:cNvPr id="298" name="Google Shape;298;p42"/>
          <p:cNvCxnSpPr/>
          <p:nvPr/>
        </p:nvCxnSpPr>
        <p:spPr>
          <a:xfrm>
            <a:off x="7323050" y="3583327"/>
            <a:ext cx="1200300" cy="0"/>
          </a:xfrm>
          <a:prstGeom prst="straightConnector1">
            <a:avLst/>
          </a:prstGeom>
          <a:noFill/>
          <a:ln cap="flat" cmpd="sng" w="9525">
            <a:solidFill>
              <a:srgbClr val="A2A2A2"/>
            </a:solidFill>
            <a:prstDash val="solid"/>
            <a:miter lim="800000"/>
            <a:headEnd len="sm" w="sm" type="none"/>
            <a:tailEnd len="sm" w="sm" type="none"/>
          </a:ln>
        </p:spPr>
      </p:cxnSp>
      <p:sp>
        <p:nvSpPr>
          <p:cNvPr id="299" name="Google Shape;299;p42"/>
          <p:cNvSpPr txBox="1"/>
          <p:nvPr>
            <p:ph idx="7" type="body"/>
          </p:nvPr>
        </p:nvSpPr>
        <p:spPr>
          <a:xfrm>
            <a:off x="4435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0" name="Google Shape;300;p42"/>
          <p:cNvSpPr txBox="1"/>
          <p:nvPr>
            <p:ph idx="8" type="body"/>
          </p:nvPr>
        </p:nvSpPr>
        <p:spPr>
          <a:xfrm>
            <a:off x="4435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1" name="Google Shape;301;p42"/>
          <p:cNvSpPr txBox="1"/>
          <p:nvPr>
            <p:ph idx="9" type="body"/>
          </p:nvPr>
        </p:nvSpPr>
        <p:spPr>
          <a:xfrm>
            <a:off x="21191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2" name="Google Shape;302;p42"/>
          <p:cNvSpPr txBox="1"/>
          <p:nvPr>
            <p:ph idx="13" type="body"/>
          </p:nvPr>
        </p:nvSpPr>
        <p:spPr>
          <a:xfrm>
            <a:off x="21191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3" name="Google Shape;303;p42"/>
          <p:cNvSpPr txBox="1"/>
          <p:nvPr>
            <p:ph idx="14" type="body"/>
          </p:nvPr>
        </p:nvSpPr>
        <p:spPr>
          <a:xfrm>
            <a:off x="21191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4" name="Google Shape;304;p42"/>
          <p:cNvSpPr txBox="1"/>
          <p:nvPr>
            <p:ph idx="15" type="body"/>
          </p:nvPr>
        </p:nvSpPr>
        <p:spPr>
          <a:xfrm>
            <a:off x="37947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5" name="Google Shape;305;p42"/>
          <p:cNvSpPr txBox="1"/>
          <p:nvPr>
            <p:ph idx="16" type="body"/>
          </p:nvPr>
        </p:nvSpPr>
        <p:spPr>
          <a:xfrm>
            <a:off x="37947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6" name="Google Shape;306;p42"/>
          <p:cNvSpPr txBox="1"/>
          <p:nvPr>
            <p:ph idx="17" type="body"/>
          </p:nvPr>
        </p:nvSpPr>
        <p:spPr>
          <a:xfrm>
            <a:off x="37947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7" name="Google Shape;307;p42"/>
          <p:cNvSpPr txBox="1"/>
          <p:nvPr>
            <p:ph idx="18" type="body"/>
          </p:nvPr>
        </p:nvSpPr>
        <p:spPr>
          <a:xfrm>
            <a:off x="54703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8" name="Google Shape;308;p42"/>
          <p:cNvSpPr txBox="1"/>
          <p:nvPr>
            <p:ph idx="19" type="body"/>
          </p:nvPr>
        </p:nvSpPr>
        <p:spPr>
          <a:xfrm>
            <a:off x="54703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09" name="Google Shape;309;p42"/>
          <p:cNvSpPr txBox="1"/>
          <p:nvPr>
            <p:ph idx="20" type="body"/>
          </p:nvPr>
        </p:nvSpPr>
        <p:spPr>
          <a:xfrm>
            <a:off x="54703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10" name="Google Shape;310;p42"/>
          <p:cNvSpPr txBox="1"/>
          <p:nvPr>
            <p:ph idx="21" type="body"/>
          </p:nvPr>
        </p:nvSpPr>
        <p:spPr>
          <a:xfrm>
            <a:off x="7145900" y="371440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11" name="Google Shape;311;p42"/>
          <p:cNvSpPr txBox="1"/>
          <p:nvPr>
            <p:ph idx="22" type="body"/>
          </p:nvPr>
        </p:nvSpPr>
        <p:spPr>
          <a:xfrm>
            <a:off x="7145900" y="3050428"/>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100"/>
              <a:buFont typeface="Arial"/>
              <a:buNone/>
              <a:defRPr b="0" i="0" sz="11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12" name="Google Shape;312;p42"/>
          <p:cNvSpPr txBox="1"/>
          <p:nvPr>
            <p:ph idx="23" type="body"/>
          </p:nvPr>
        </p:nvSpPr>
        <p:spPr>
          <a:xfrm>
            <a:off x="7145900" y="3290670"/>
            <a:ext cx="1554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13" name="Google Shape;313;p42"/>
          <p:cNvSpPr txBox="1"/>
          <p:nvPr>
            <p:ph idx="2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 One Column">
  <p:cSld name="Topics/Agenda - One Column">
    <p:spTree>
      <p:nvGrpSpPr>
        <p:cNvPr id="20" name="Shape 20"/>
        <p:cNvGrpSpPr/>
        <p:nvPr/>
      </p:nvGrpSpPr>
      <p:grpSpPr>
        <a:xfrm>
          <a:off x="0" y="0"/>
          <a:ext cx="0" cy="0"/>
          <a:chOff x="0" y="0"/>
          <a:chExt cx="0" cy="0"/>
        </a:xfrm>
      </p:grpSpPr>
      <p:sp>
        <p:nvSpPr>
          <p:cNvPr id="21" name="Google Shape;21;p25"/>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 name="Google Shape;22;p2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 name="Google Shape;23;p2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24" name="Google Shape;24;p25"/>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5" name="Google Shape;25;p25"/>
          <p:cNvGrpSpPr/>
          <p:nvPr/>
        </p:nvGrpSpPr>
        <p:grpSpPr>
          <a:xfrm>
            <a:off x="0" y="5111100"/>
            <a:ext cx="9134675" cy="32400"/>
            <a:chOff x="0" y="5111100"/>
            <a:chExt cx="9134675" cy="32400"/>
          </a:xfrm>
        </p:grpSpPr>
        <p:sp>
          <p:nvSpPr>
            <p:cNvPr id="26" name="Google Shape;26;p25"/>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7" name="Google Shape;27;p25"/>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8" name="Google Shape;28;p25"/>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9" name="Google Shape;29;p25"/>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0" name="Google Shape;30;p25"/>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 name="Google Shape;31;p25"/>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2" name="Google Shape;32;p25"/>
          <p:cNvSpPr txBox="1"/>
          <p:nvPr>
            <p:ph idx="1" type="body"/>
          </p:nvPr>
        </p:nvSpPr>
        <p:spPr>
          <a:xfrm>
            <a:off x="395288" y="103370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3" name="Google Shape;33;p25"/>
          <p:cNvSpPr txBox="1"/>
          <p:nvPr>
            <p:ph idx="2" type="body"/>
          </p:nvPr>
        </p:nvSpPr>
        <p:spPr>
          <a:xfrm>
            <a:off x="759928" y="103370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4" name="Google Shape;34;p25"/>
          <p:cNvSpPr txBox="1"/>
          <p:nvPr>
            <p:ph idx="3" type="body"/>
          </p:nvPr>
        </p:nvSpPr>
        <p:spPr>
          <a:xfrm>
            <a:off x="1000788" y="103370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 name="Google Shape;35;p25"/>
          <p:cNvSpPr txBox="1"/>
          <p:nvPr>
            <p:ph idx="4" type="body"/>
          </p:nvPr>
        </p:nvSpPr>
        <p:spPr>
          <a:xfrm>
            <a:off x="395288" y="176775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 name="Google Shape;36;p25"/>
          <p:cNvSpPr txBox="1"/>
          <p:nvPr>
            <p:ph idx="5" type="body"/>
          </p:nvPr>
        </p:nvSpPr>
        <p:spPr>
          <a:xfrm>
            <a:off x="759928" y="176775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 name="Google Shape;37;p25"/>
          <p:cNvSpPr txBox="1"/>
          <p:nvPr>
            <p:ph idx="6" type="body"/>
          </p:nvPr>
        </p:nvSpPr>
        <p:spPr>
          <a:xfrm>
            <a:off x="1000788" y="176775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 name="Google Shape;38;p25"/>
          <p:cNvSpPr txBox="1"/>
          <p:nvPr>
            <p:ph idx="7" type="body"/>
          </p:nvPr>
        </p:nvSpPr>
        <p:spPr>
          <a:xfrm>
            <a:off x="395288" y="250180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9" name="Google Shape;39;p25"/>
          <p:cNvSpPr txBox="1"/>
          <p:nvPr>
            <p:ph idx="8" type="body"/>
          </p:nvPr>
        </p:nvSpPr>
        <p:spPr>
          <a:xfrm>
            <a:off x="759928" y="250180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0" name="Google Shape;40;p25"/>
          <p:cNvSpPr txBox="1"/>
          <p:nvPr>
            <p:ph idx="9" type="body"/>
          </p:nvPr>
        </p:nvSpPr>
        <p:spPr>
          <a:xfrm>
            <a:off x="1000788" y="250180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1" name="Google Shape;41;p25"/>
          <p:cNvSpPr txBox="1"/>
          <p:nvPr>
            <p:ph idx="13" type="body"/>
          </p:nvPr>
        </p:nvSpPr>
        <p:spPr>
          <a:xfrm>
            <a:off x="395288" y="323585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2" name="Google Shape;42;p25"/>
          <p:cNvSpPr txBox="1"/>
          <p:nvPr>
            <p:ph idx="14" type="body"/>
          </p:nvPr>
        </p:nvSpPr>
        <p:spPr>
          <a:xfrm>
            <a:off x="759928" y="323585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 name="Google Shape;43;p25"/>
          <p:cNvSpPr txBox="1"/>
          <p:nvPr>
            <p:ph idx="15" type="body"/>
          </p:nvPr>
        </p:nvSpPr>
        <p:spPr>
          <a:xfrm>
            <a:off x="1000788" y="323585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 name="Google Shape;44;p25"/>
          <p:cNvSpPr txBox="1"/>
          <p:nvPr>
            <p:ph idx="16" type="body"/>
          </p:nvPr>
        </p:nvSpPr>
        <p:spPr>
          <a:xfrm>
            <a:off x="395288" y="3969900"/>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 name="Google Shape;45;p25"/>
          <p:cNvSpPr txBox="1"/>
          <p:nvPr>
            <p:ph idx="17" type="body"/>
          </p:nvPr>
        </p:nvSpPr>
        <p:spPr>
          <a:xfrm>
            <a:off x="759928" y="3969900"/>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6" name="Google Shape;46;p25"/>
          <p:cNvSpPr txBox="1"/>
          <p:nvPr>
            <p:ph idx="18" type="body"/>
          </p:nvPr>
        </p:nvSpPr>
        <p:spPr>
          <a:xfrm>
            <a:off x="1000788" y="3969900"/>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7" name="Google Shape;47;p25"/>
          <p:cNvSpPr txBox="1"/>
          <p:nvPr>
            <p:ph idx="19" type="body"/>
          </p:nvPr>
        </p:nvSpPr>
        <p:spPr>
          <a:xfrm>
            <a:off x="395288" y="140072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8" name="Google Shape;48;p25"/>
          <p:cNvSpPr txBox="1"/>
          <p:nvPr>
            <p:ph idx="20" type="body"/>
          </p:nvPr>
        </p:nvSpPr>
        <p:spPr>
          <a:xfrm>
            <a:off x="759928" y="140072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9" name="Google Shape;49;p25"/>
          <p:cNvSpPr txBox="1"/>
          <p:nvPr>
            <p:ph idx="21" type="body"/>
          </p:nvPr>
        </p:nvSpPr>
        <p:spPr>
          <a:xfrm>
            <a:off x="1000788" y="140072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0" name="Google Shape;50;p25"/>
          <p:cNvSpPr txBox="1"/>
          <p:nvPr>
            <p:ph idx="22" type="body"/>
          </p:nvPr>
        </p:nvSpPr>
        <p:spPr>
          <a:xfrm>
            <a:off x="395288" y="213477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1" name="Google Shape;51;p25"/>
          <p:cNvSpPr txBox="1"/>
          <p:nvPr>
            <p:ph idx="23" type="body"/>
          </p:nvPr>
        </p:nvSpPr>
        <p:spPr>
          <a:xfrm>
            <a:off x="759928" y="213477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 name="Google Shape;52;p25"/>
          <p:cNvSpPr txBox="1"/>
          <p:nvPr>
            <p:ph idx="24" type="body"/>
          </p:nvPr>
        </p:nvSpPr>
        <p:spPr>
          <a:xfrm>
            <a:off x="1000788" y="213477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 name="Google Shape;53;p25"/>
          <p:cNvSpPr txBox="1"/>
          <p:nvPr>
            <p:ph idx="25" type="body"/>
          </p:nvPr>
        </p:nvSpPr>
        <p:spPr>
          <a:xfrm>
            <a:off x="395288" y="286882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 name="Google Shape;54;p25"/>
          <p:cNvSpPr txBox="1"/>
          <p:nvPr>
            <p:ph idx="26" type="body"/>
          </p:nvPr>
        </p:nvSpPr>
        <p:spPr>
          <a:xfrm>
            <a:off x="759928" y="286882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 name="Google Shape;55;p25"/>
          <p:cNvSpPr txBox="1"/>
          <p:nvPr>
            <p:ph idx="27" type="body"/>
          </p:nvPr>
        </p:nvSpPr>
        <p:spPr>
          <a:xfrm>
            <a:off x="1000788" y="286882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6" name="Google Shape;56;p25"/>
          <p:cNvSpPr txBox="1"/>
          <p:nvPr>
            <p:ph idx="28" type="body"/>
          </p:nvPr>
        </p:nvSpPr>
        <p:spPr>
          <a:xfrm>
            <a:off x="395288" y="360287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7" name="Google Shape;57;p25"/>
          <p:cNvSpPr txBox="1"/>
          <p:nvPr>
            <p:ph idx="29" type="body"/>
          </p:nvPr>
        </p:nvSpPr>
        <p:spPr>
          <a:xfrm>
            <a:off x="759928" y="360287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8" name="Google Shape;58;p25"/>
          <p:cNvSpPr txBox="1"/>
          <p:nvPr>
            <p:ph idx="30" type="body"/>
          </p:nvPr>
        </p:nvSpPr>
        <p:spPr>
          <a:xfrm>
            <a:off x="1000788" y="360287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9" name="Google Shape;59;p25"/>
          <p:cNvSpPr txBox="1"/>
          <p:nvPr>
            <p:ph idx="31" type="body"/>
          </p:nvPr>
        </p:nvSpPr>
        <p:spPr>
          <a:xfrm>
            <a:off x="395288" y="4336925"/>
            <a:ext cx="365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0" name="Google Shape;60;p25"/>
          <p:cNvSpPr txBox="1"/>
          <p:nvPr>
            <p:ph idx="32" type="body"/>
          </p:nvPr>
        </p:nvSpPr>
        <p:spPr>
          <a:xfrm>
            <a:off x="759928" y="4336925"/>
            <a:ext cx="101700" cy="2604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1" name="Google Shape;61;p25"/>
          <p:cNvSpPr txBox="1"/>
          <p:nvPr>
            <p:ph idx="33" type="body"/>
          </p:nvPr>
        </p:nvSpPr>
        <p:spPr>
          <a:xfrm>
            <a:off x="1000788" y="4336925"/>
            <a:ext cx="7747923" cy="2604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 name="Google Shape;62;p25"/>
          <p:cNvSpPr txBox="1"/>
          <p:nvPr>
            <p:ph idx="34" type="body"/>
          </p:nvPr>
        </p:nvSpPr>
        <p:spPr>
          <a:xfrm>
            <a:off x="395289" y="372600"/>
            <a:ext cx="7694104"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p:cSld name="Team - 10 Photos">
    <p:spTree>
      <p:nvGrpSpPr>
        <p:cNvPr id="314" name="Shape 314"/>
        <p:cNvGrpSpPr/>
        <p:nvPr/>
      </p:nvGrpSpPr>
      <p:grpSpPr>
        <a:xfrm>
          <a:off x="0" y="0"/>
          <a:ext cx="0" cy="0"/>
          <a:chOff x="0" y="0"/>
          <a:chExt cx="0" cy="0"/>
        </a:xfrm>
      </p:grpSpPr>
      <p:sp>
        <p:nvSpPr>
          <p:cNvPr id="315" name="Google Shape;315;p43"/>
          <p:cNvSpPr/>
          <p:nvPr/>
        </p:nvSpPr>
        <p:spPr>
          <a:xfrm>
            <a:off x="5381688" y="825075"/>
            <a:ext cx="1689900" cy="404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6" name="Google Shape;316;p43"/>
          <p:cNvSpPr/>
          <p:nvPr/>
        </p:nvSpPr>
        <p:spPr>
          <a:xfrm>
            <a:off x="2068213" y="825075"/>
            <a:ext cx="1689900" cy="404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7" name="Google Shape;317;p43"/>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318" name="Google Shape;318;p43"/>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19" name="Google Shape;319;p4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20" name="Google Shape;320;p43"/>
          <p:cNvSpPr/>
          <p:nvPr/>
        </p:nvSpPr>
        <p:spPr>
          <a:xfrm>
            <a:off x="84497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21" name="Google Shape;321;p43"/>
          <p:cNvCxnSpPr/>
          <p:nvPr/>
        </p:nvCxnSpPr>
        <p:spPr>
          <a:xfrm>
            <a:off x="828025"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22" name="Google Shape;322;p43"/>
          <p:cNvSpPr/>
          <p:nvPr>
            <p:ph idx="2" type="pic"/>
          </p:nvPr>
        </p:nvSpPr>
        <p:spPr>
          <a:xfrm>
            <a:off x="913525" y="1095880"/>
            <a:ext cx="685800" cy="685800"/>
          </a:xfrm>
          <a:prstGeom prst="ellipse">
            <a:avLst/>
          </a:prstGeom>
          <a:noFill/>
          <a:ln cap="flat" cmpd="sng" w="25400">
            <a:solidFill>
              <a:schemeClr val="dk2"/>
            </a:solidFill>
            <a:prstDash val="solid"/>
            <a:round/>
            <a:headEnd len="sm" w="sm" type="none"/>
            <a:tailEnd len="sm" w="sm" type="none"/>
          </a:ln>
        </p:spPr>
      </p:sp>
      <p:sp>
        <p:nvSpPr>
          <p:cNvPr id="323" name="Google Shape;323;p43"/>
          <p:cNvSpPr/>
          <p:nvPr/>
        </p:nvSpPr>
        <p:spPr>
          <a:xfrm>
            <a:off x="84497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24" name="Google Shape;324;p43"/>
          <p:cNvCxnSpPr/>
          <p:nvPr/>
        </p:nvCxnSpPr>
        <p:spPr>
          <a:xfrm>
            <a:off x="828025"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25" name="Google Shape;325;p43"/>
          <p:cNvSpPr/>
          <p:nvPr>
            <p:ph idx="3" type="pic"/>
          </p:nvPr>
        </p:nvSpPr>
        <p:spPr>
          <a:xfrm>
            <a:off x="913525" y="3102201"/>
            <a:ext cx="685800" cy="685800"/>
          </a:xfrm>
          <a:prstGeom prst="ellipse">
            <a:avLst/>
          </a:prstGeom>
          <a:noFill/>
          <a:ln cap="flat" cmpd="sng" w="25400">
            <a:solidFill>
              <a:schemeClr val="dk2"/>
            </a:solidFill>
            <a:prstDash val="solid"/>
            <a:round/>
            <a:headEnd len="sm" w="sm" type="none"/>
            <a:tailEnd len="sm" w="sm" type="none"/>
          </a:ln>
        </p:spPr>
      </p:sp>
      <p:sp>
        <p:nvSpPr>
          <p:cNvPr id="326" name="Google Shape;326;p43"/>
          <p:cNvSpPr/>
          <p:nvPr/>
        </p:nvSpPr>
        <p:spPr>
          <a:xfrm>
            <a:off x="2501713"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27" name="Google Shape;327;p43"/>
          <p:cNvCxnSpPr/>
          <p:nvPr/>
        </p:nvCxnSpPr>
        <p:spPr>
          <a:xfrm>
            <a:off x="2484763"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28" name="Google Shape;328;p43"/>
          <p:cNvSpPr/>
          <p:nvPr>
            <p:ph idx="4" type="pic"/>
          </p:nvPr>
        </p:nvSpPr>
        <p:spPr>
          <a:xfrm>
            <a:off x="2570263" y="1095880"/>
            <a:ext cx="685800" cy="685800"/>
          </a:xfrm>
          <a:prstGeom prst="ellipse">
            <a:avLst/>
          </a:prstGeom>
          <a:noFill/>
          <a:ln cap="flat" cmpd="sng" w="25400">
            <a:solidFill>
              <a:schemeClr val="dk2"/>
            </a:solidFill>
            <a:prstDash val="solid"/>
            <a:round/>
            <a:headEnd len="sm" w="sm" type="none"/>
            <a:tailEnd len="sm" w="sm" type="none"/>
          </a:ln>
        </p:spPr>
      </p:sp>
      <p:sp>
        <p:nvSpPr>
          <p:cNvPr id="329" name="Google Shape;329;p43"/>
          <p:cNvSpPr/>
          <p:nvPr/>
        </p:nvSpPr>
        <p:spPr>
          <a:xfrm>
            <a:off x="2501713"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30" name="Google Shape;330;p43"/>
          <p:cNvCxnSpPr/>
          <p:nvPr/>
        </p:nvCxnSpPr>
        <p:spPr>
          <a:xfrm>
            <a:off x="2484763"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31" name="Google Shape;331;p43"/>
          <p:cNvSpPr/>
          <p:nvPr>
            <p:ph idx="5" type="pic"/>
          </p:nvPr>
        </p:nvSpPr>
        <p:spPr>
          <a:xfrm>
            <a:off x="2570263" y="3102201"/>
            <a:ext cx="685800" cy="685800"/>
          </a:xfrm>
          <a:prstGeom prst="ellipse">
            <a:avLst/>
          </a:prstGeom>
          <a:noFill/>
          <a:ln cap="flat" cmpd="sng" w="25400">
            <a:solidFill>
              <a:schemeClr val="dk2"/>
            </a:solidFill>
            <a:prstDash val="solid"/>
            <a:round/>
            <a:headEnd len="sm" w="sm" type="none"/>
            <a:tailEnd len="sm" w="sm" type="none"/>
          </a:ln>
        </p:spPr>
      </p:sp>
      <p:sp>
        <p:nvSpPr>
          <p:cNvPr id="332" name="Google Shape;332;p43"/>
          <p:cNvSpPr/>
          <p:nvPr/>
        </p:nvSpPr>
        <p:spPr>
          <a:xfrm>
            <a:off x="4158450"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33" name="Google Shape;333;p43"/>
          <p:cNvCxnSpPr/>
          <p:nvPr/>
        </p:nvCxnSpPr>
        <p:spPr>
          <a:xfrm>
            <a:off x="4141500"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34" name="Google Shape;334;p43"/>
          <p:cNvSpPr/>
          <p:nvPr>
            <p:ph idx="6" type="pic"/>
          </p:nvPr>
        </p:nvSpPr>
        <p:spPr>
          <a:xfrm>
            <a:off x="4227000" y="1095880"/>
            <a:ext cx="685800" cy="685800"/>
          </a:xfrm>
          <a:prstGeom prst="ellipse">
            <a:avLst/>
          </a:prstGeom>
          <a:noFill/>
          <a:ln cap="flat" cmpd="sng" w="25400">
            <a:solidFill>
              <a:schemeClr val="dk2"/>
            </a:solidFill>
            <a:prstDash val="solid"/>
            <a:round/>
            <a:headEnd len="sm" w="sm" type="none"/>
            <a:tailEnd len="sm" w="sm" type="none"/>
          </a:ln>
        </p:spPr>
      </p:sp>
      <p:sp>
        <p:nvSpPr>
          <p:cNvPr id="335" name="Google Shape;335;p43"/>
          <p:cNvSpPr/>
          <p:nvPr/>
        </p:nvSpPr>
        <p:spPr>
          <a:xfrm>
            <a:off x="4158450"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36" name="Google Shape;336;p43"/>
          <p:cNvCxnSpPr/>
          <p:nvPr/>
        </p:nvCxnSpPr>
        <p:spPr>
          <a:xfrm>
            <a:off x="4141500"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37" name="Google Shape;337;p43"/>
          <p:cNvSpPr/>
          <p:nvPr>
            <p:ph idx="7" type="pic"/>
          </p:nvPr>
        </p:nvSpPr>
        <p:spPr>
          <a:xfrm>
            <a:off x="4227000" y="3102201"/>
            <a:ext cx="685800" cy="685800"/>
          </a:xfrm>
          <a:prstGeom prst="ellipse">
            <a:avLst/>
          </a:prstGeom>
          <a:noFill/>
          <a:ln cap="flat" cmpd="sng" w="25400">
            <a:solidFill>
              <a:schemeClr val="dk2"/>
            </a:solidFill>
            <a:prstDash val="solid"/>
            <a:round/>
            <a:headEnd len="sm" w="sm" type="none"/>
            <a:tailEnd len="sm" w="sm" type="none"/>
          </a:ln>
        </p:spPr>
      </p:sp>
      <p:sp>
        <p:nvSpPr>
          <p:cNvPr id="338" name="Google Shape;338;p43"/>
          <p:cNvSpPr/>
          <p:nvPr/>
        </p:nvSpPr>
        <p:spPr>
          <a:xfrm>
            <a:off x="5815188"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39" name="Google Shape;339;p43"/>
          <p:cNvCxnSpPr/>
          <p:nvPr/>
        </p:nvCxnSpPr>
        <p:spPr>
          <a:xfrm>
            <a:off x="5798238"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40" name="Google Shape;340;p43"/>
          <p:cNvSpPr/>
          <p:nvPr>
            <p:ph idx="8" type="pic"/>
          </p:nvPr>
        </p:nvSpPr>
        <p:spPr>
          <a:xfrm>
            <a:off x="5883738" y="1095880"/>
            <a:ext cx="685800" cy="685800"/>
          </a:xfrm>
          <a:prstGeom prst="ellipse">
            <a:avLst/>
          </a:prstGeom>
          <a:noFill/>
          <a:ln cap="flat" cmpd="sng" w="25400">
            <a:solidFill>
              <a:schemeClr val="dk2"/>
            </a:solidFill>
            <a:prstDash val="solid"/>
            <a:round/>
            <a:headEnd len="sm" w="sm" type="none"/>
            <a:tailEnd len="sm" w="sm" type="none"/>
          </a:ln>
        </p:spPr>
      </p:sp>
      <p:sp>
        <p:nvSpPr>
          <p:cNvPr id="341" name="Google Shape;341;p43"/>
          <p:cNvSpPr/>
          <p:nvPr/>
        </p:nvSpPr>
        <p:spPr>
          <a:xfrm>
            <a:off x="5815188"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42" name="Google Shape;342;p43"/>
          <p:cNvCxnSpPr/>
          <p:nvPr/>
        </p:nvCxnSpPr>
        <p:spPr>
          <a:xfrm>
            <a:off x="5798238"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43" name="Google Shape;343;p43"/>
          <p:cNvSpPr/>
          <p:nvPr>
            <p:ph idx="9" type="pic"/>
          </p:nvPr>
        </p:nvSpPr>
        <p:spPr>
          <a:xfrm>
            <a:off x="5883738" y="3102201"/>
            <a:ext cx="685800" cy="685800"/>
          </a:xfrm>
          <a:prstGeom prst="ellipse">
            <a:avLst/>
          </a:prstGeom>
          <a:noFill/>
          <a:ln cap="flat" cmpd="sng" w="25400">
            <a:solidFill>
              <a:schemeClr val="dk2"/>
            </a:solidFill>
            <a:prstDash val="solid"/>
            <a:round/>
            <a:headEnd len="sm" w="sm" type="none"/>
            <a:tailEnd len="sm" w="sm" type="none"/>
          </a:ln>
        </p:spPr>
      </p:sp>
      <p:sp>
        <p:nvSpPr>
          <p:cNvPr id="344" name="Google Shape;344;p43"/>
          <p:cNvSpPr/>
          <p:nvPr/>
        </p:nvSpPr>
        <p:spPr>
          <a:xfrm>
            <a:off x="7471925" y="1027330"/>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45" name="Google Shape;345;p43"/>
          <p:cNvCxnSpPr/>
          <p:nvPr/>
        </p:nvCxnSpPr>
        <p:spPr>
          <a:xfrm>
            <a:off x="7454975" y="2321098"/>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46" name="Google Shape;346;p43"/>
          <p:cNvSpPr/>
          <p:nvPr>
            <p:ph idx="13" type="pic"/>
          </p:nvPr>
        </p:nvSpPr>
        <p:spPr>
          <a:xfrm>
            <a:off x="7540475" y="1095880"/>
            <a:ext cx="685800" cy="685800"/>
          </a:xfrm>
          <a:prstGeom prst="ellipse">
            <a:avLst/>
          </a:prstGeom>
          <a:noFill/>
          <a:ln cap="flat" cmpd="sng" w="25400">
            <a:solidFill>
              <a:schemeClr val="dk2"/>
            </a:solidFill>
            <a:prstDash val="solid"/>
            <a:round/>
            <a:headEnd len="sm" w="sm" type="none"/>
            <a:tailEnd len="sm" w="sm" type="none"/>
          </a:ln>
        </p:spPr>
      </p:sp>
      <p:sp>
        <p:nvSpPr>
          <p:cNvPr id="347" name="Google Shape;347;p43"/>
          <p:cNvSpPr/>
          <p:nvPr/>
        </p:nvSpPr>
        <p:spPr>
          <a:xfrm>
            <a:off x="7471925" y="3033651"/>
            <a:ext cx="822900" cy="8229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48" name="Google Shape;348;p43"/>
          <p:cNvCxnSpPr/>
          <p:nvPr/>
        </p:nvCxnSpPr>
        <p:spPr>
          <a:xfrm>
            <a:off x="7454975" y="4327419"/>
            <a:ext cx="856800" cy="0"/>
          </a:xfrm>
          <a:prstGeom prst="straightConnector1">
            <a:avLst/>
          </a:prstGeom>
          <a:noFill/>
          <a:ln cap="flat" cmpd="sng" w="9525">
            <a:solidFill>
              <a:srgbClr val="A2A2A2"/>
            </a:solidFill>
            <a:prstDash val="solid"/>
            <a:miter lim="800000"/>
            <a:headEnd len="sm" w="sm" type="none"/>
            <a:tailEnd len="sm" w="sm" type="none"/>
          </a:ln>
        </p:spPr>
      </p:cxnSp>
      <p:sp>
        <p:nvSpPr>
          <p:cNvPr id="349" name="Google Shape;349;p43"/>
          <p:cNvSpPr/>
          <p:nvPr>
            <p:ph idx="14" type="pic"/>
          </p:nvPr>
        </p:nvSpPr>
        <p:spPr>
          <a:xfrm>
            <a:off x="7540475" y="3102201"/>
            <a:ext cx="685800" cy="685800"/>
          </a:xfrm>
          <a:prstGeom prst="ellipse">
            <a:avLst/>
          </a:prstGeom>
          <a:noFill/>
          <a:ln cap="flat" cmpd="sng" w="25400">
            <a:solidFill>
              <a:schemeClr val="dk2"/>
            </a:solidFill>
            <a:prstDash val="solid"/>
            <a:round/>
            <a:headEnd len="sm" w="sm" type="none"/>
            <a:tailEnd len="sm" w="sm" type="none"/>
          </a:ln>
        </p:spPr>
      </p:sp>
      <p:grpSp>
        <p:nvGrpSpPr>
          <p:cNvPr id="350" name="Google Shape;350;p43"/>
          <p:cNvGrpSpPr/>
          <p:nvPr/>
        </p:nvGrpSpPr>
        <p:grpSpPr>
          <a:xfrm>
            <a:off x="0" y="5111100"/>
            <a:ext cx="9134675" cy="32400"/>
            <a:chOff x="0" y="5111100"/>
            <a:chExt cx="9134675" cy="32400"/>
          </a:xfrm>
        </p:grpSpPr>
        <p:sp>
          <p:nvSpPr>
            <p:cNvPr id="351" name="Google Shape;351;p43"/>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2" name="Google Shape;352;p43"/>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3" name="Google Shape;353;p43"/>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4" name="Google Shape;354;p43"/>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5" name="Google Shape;355;p43"/>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56" name="Google Shape;356;p43"/>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357" name="Google Shape;357;p43"/>
          <p:cNvSpPr txBox="1"/>
          <p:nvPr>
            <p:ph idx="1" type="body"/>
          </p:nvPr>
        </p:nvSpPr>
        <p:spPr>
          <a:xfrm>
            <a:off x="570625"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8" name="Google Shape;358;p43"/>
          <p:cNvSpPr txBox="1"/>
          <p:nvPr>
            <p:ph idx="15" type="body"/>
          </p:nvPr>
        </p:nvSpPr>
        <p:spPr>
          <a:xfrm>
            <a:off x="570625"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59" name="Google Shape;359;p43"/>
          <p:cNvSpPr txBox="1"/>
          <p:nvPr>
            <p:ph idx="16" type="body"/>
          </p:nvPr>
        </p:nvSpPr>
        <p:spPr>
          <a:xfrm>
            <a:off x="570625"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0" name="Google Shape;360;p43"/>
          <p:cNvSpPr txBox="1"/>
          <p:nvPr>
            <p:ph idx="17" type="body"/>
          </p:nvPr>
        </p:nvSpPr>
        <p:spPr>
          <a:xfrm>
            <a:off x="2227363"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1" name="Google Shape;361;p43"/>
          <p:cNvSpPr txBox="1"/>
          <p:nvPr>
            <p:ph idx="18" type="body"/>
          </p:nvPr>
        </p:nvSpPr>
        <p:spPr>
          <a:xfrm>
            <a:off x="2227363"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2" name="Google Shape;362;p43"/>
          <p:cNvSpPr txBox="1"/>
          <p:nvPr>
            <p:ph idx="19" type="body"/>
          </p:nvPr>
        </p:nvSpPr>
        <p:spPr>
          <a:xfrm>
            <a:off x="2227363"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3" name="Google Shape;363;p43"/>
          <p:cNvSpPr txBox="1"/>
          <p:nvPr>
            <p:ph idx="20" type="body"/>
          </p:nvPr>
        </p:nvSpPr>
        <p:spPr>
          <a:xfrm>
            <a:off x="3884100"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4" name="Google Shape;364;p43"/>
          <p:cNvSpPr txBox="1"/>
          <p:nvPr>
            <p:ph idx="21" type="body"/>
          </p:nvPr>
        </p:nvSpPr>
        <p:spPr>
          <a:xfrm>
            <a:off x="3884100"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5" name="Google Shape;365;p43"/>
          <p:cNvSpPr txBox="1"/>
          <p:nvPr>
            <p:ph idx="22" type="body"/>
          </p:nvPr>
        </p:nvSpPr>
        <p:spPr>
          <a:xfrm>
            <a:off x="3884100"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6" name="Google Shape;366;p43"/>
          <p:cNvSpPr txBox="1"/>
          <p:nvPr>
            <p:ph idx="23" type="body"/>
          </p:nvPr>
        </p:nvSpPr>
        <p:spPr>
          <a:xfrm>
            <a:off x="5540838"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7" name="Google Shape;367;p43"/>
          <p:cNvSpPr txBox="1"/>
          <p:nvPr>
            <p:ph idx="24" type="body"/>
          </p:nvPr>
        </p:nvSpPr>
        <p:spPr>
          <a:xfrm>
            <a:off x="5540838"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8" name="Google Shape;368;p43"/>
          <p:cNvSpPr txBox="1"/>
          <p:nvPr>
            <p:ph idx="25" type="body"/>
          </p:nvPr>
        </p:nvSpPr>
        <p:spPr>
          <a:xfrm>
            <a:off x="5540838"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69" name="Google Shape;369;p43"/>
          <p:cNvSpPr txBox="1"/>
          <p:nvPr>
            <p:ph idx="26" type="body"/>
          </p:nvPr>
        </p:nvSpPr>
        <p:spPr>
          <a:xfrm>
            <a:off x="7197575" y="238412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0" name="Google Shape;370;p43"/>
          <p:cNvSpPr txBox="1"/>
          <p:nvPr>
            <p:ph idx="27" type="body"/>
          </p:nvPr>
        </p:nvSpPr>
        <p:spPr>
          <a:xfrm>
            <a:off x="7197575" y="1941308"/>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1" name="Google Shape;371;p43"/>
          <p:cNvSpPr txBox="1"/>
          <p:nvPr>
            <p:ph idx="28" type="body"/>
          </p:nvPr>
        </p:nvSpPr>
        <p:spPr>
          <a:xfrm>
            <a:off x="7197575" y="211350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2" name="Google Shape;372;p43"/>
          <p:cNvSpPr txBox="1"/>
          <p:nvPr>
            <p:ph idx="29" type="body"/>
          </p:nvPr>
        </p:nvSpPr>
        <p:spPr>
          <a:xfrm>
            <a:off x="570625"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3" name="Google Shape;373;p43"/>
          <p:cNvSpPr txBox="1"/>
          <p:nvPr>
            <p:ph idx="30" type="body"/>
          </p:nvPr>
        </p:nvSpPr>
        <p:spPr>
          <a:xfrm>
            <a:off x="570625"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4" name="Google Shape;374;p43"/>
          <p:cNvSpPr txBox="1"/>
          <p:nvPr>
            <p:ph idx="31" type="body"/>
          </p:nvPr>
        </p:nvSpPr>
        <p:spPr>
          <a:xfrm>
            <a:off x="570625"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5" name="Google Shape;375;p43"/>
          <p:cNvSpPr txBox="1"/>
          <p:nvPr>
            <p:ph idx="32" type="body"/>
          </p:nvPr>
        </p:nvSpPr>
        <p:spPr>
          <a:xfrm>
            <a:off x="2227363"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6" name="Google Shape;376;p43"/>
          <p:cNvSpPr txBox="1"/>
          <p:nvPr>
            <p:ph idx="33" type="body"/>
          </p:nvPr>
        </p:nvSpPr>
        <p:spPr>
          <a:xfrm>
            <a:off x="2227363"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7" name="Google Shape;377;p43"/>
          <p:cNvSpPr txBox="1"/>
          <p:nvPr>
            <p:ph idx="34" type="body"/>
          </p:nvPr>
        </p:nvSpPr>
        <p:spPr>
          <a:xfrm>
            <a:off x="2227363"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8" name="Google Shape;378;p43"/>
          <p:cNvSpPr txBox="1"/>
          <p:nvPr>
            <p:ph idx="35" type="body"/>
          </p:nvPr>
        </p:nvSpPr>
        <p:spPr>
          <a:xfrm>
            <a:off x="3884100"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9" name="Google Shape;379;p43"/>
          <p:cNvSpPr txBox="1"/>
          <p:nvPr>
            <p:ph idx="36" type="body"/>
          </p:nvPr>
        </p:nvSpPr>
        <p:spPr>
          <a:xfrm>
            <a:off x="3884100"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0" name="Google Shape;380;p43"/>
          <p:cNvSpPr txBox="1"/>
          <p:nvPr>
            <p:ph idx="37" type="body"/>
          </p:nvPr>
        </p:nvSpPr>
        <p:spPr>
          <a:xfrm>
            <a:off x="3884100"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1" name="Google Shape;381;p43"/>
          <p:cNvSpPr txBox="1"/>
          <p:nvPr>
            <p:ph idx="38" type="body"/>
          </p:nvPr>
        </p:nvSpPr>
        <p:spPr>
          <a:xfrm>
            <a:off x="5540838"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2" name="Google Shape;382;p43"/>
          <p:cNvSpPr txBox="1"/>
          <p:nvPr>
            <p:ph idx="39" type="body"/>
          </p:nvPr>
        </p:nvSpPr>
        <p:spPr>
          <a:xfrm>
            <a:off x="5540838"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3" name="Google Shape;383;p43"/>
          <p:cNvSpPr txBox="1"/>
          <p:nvPr>
            <p:ph idx="40" type="body"/>
          </p:nvPr>
        </p:nvSpPr>
        <p:spPr>
          <a:xfrm>
            <a:off x="5540838"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4" name="Google Shape;384;p43"/>
          <p:cNvSpPr txBox="1"/>
          <p:nvPr>
            <p:ph idx="41" type="body"/>
          </p:nvPr>
        </p:nvSpPr>
        <p:spPr>
          <a:xfrm>
            <a:off x="7197575" y="4390443"/>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5" name="Google Shape;385;p43"/>
          <p:cNvSpPr txBox="1"/>
          <p:nvPr>
            <p:ph idx="42" type="body"/>
          </p:nvPr>
        </p:nvSpPr>
        <p:spPr>
          <a:xfrm>
            <a:off x="7197575" y="3947629"/>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6" name="Google Shape;386;p43"/>
          <p:cNvSpPr txBox="1"/>
          <p:nvPr>
            <p:ph idx="43" type="body"/>
          </p:nvPr>
        </p:nvSpPr>
        <p:spPr>
          <a:xfrm>
            <a:off x="7197575" y="4119822"/>
            <a:ext cx="1371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7" name="Google Shape;387;p43"/>
          <p:cNvSpPr txBox="1"/>
          <p:nvPr>
            <p:ph idx="4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0 Photos (Org. Chart)">
  <p:cSld name="Team - 10 Photos (Org. Chart)">
    <p:spTree>
      <p:nvGrpSpPr>
        <p:cNvPr id="388" name="Shape 388"/>
        <p:cNvGrpSpPr/>
        <p:nvPr/>
      </p:nvGrpSpPr>
      <p:grpSpPr>
        <a:xfrm>
          <a:off x="0" y="0"/>
          <a:ext cx="0" cy="0"/>
          <a:chOff x="0" y="0"/>
          <a:chExt cx="0" cy="0"/>
        </a:xfrm>
      </p:grpSpPr>
      <p:sp>
        <p:nvSpPr>
          <p:cNvPr id="389" name="Google Shape;389;p44"/>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390" name="Google Shape;390;p44"/>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1" name="Google Shape;391;p4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2" name="Google Shape;392;p44"/>
          <p:cNvSpPr/>
          <p:nvPr/>
        </p:nvSpPr>
        <p:spPr>
          <a:xfrm>
            <a:off x="4254962" y="940492"/>
            <a:ext cx="642300" cy="6402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3" name="Google Shape;393;p44"/>
          <p:cNvSpPr/>
          <p:nvPr/>
        </p:nvSpPr>
        <p:spPr>
          <a:xfrm>
            <a:off x="1420322" y="2272468"/>
            <a:ext cx="642300" cy="6402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4" name="Google Shape;394;p44"/>
          <p:cNvSpPr/>
          <p:nvPr/>
        </p:nvSpPr>
        <p:spPr>
          <a:xfrm>
            <a:off x="4254962" y="2272469"/>
            <a:ext cx="642300" cy="6402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5" name="Google Shape;395;p44"/>
          <p:cNvSpPr/>
          <p:nvPr/>
        </p:nvSpPr>
        <p:spPr>
          <a:xfrm>
            <a:off x="7089602" y="2272469"/>
            <a:ext cx="642300" cy="6402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6" name="Google Shape;396;p44"/>
          <p:cNvSpPr/>
          <p:nvPr/>
        </p:nvSpPr>
        <p:spPr>
          <a:xfrm>
            <a:off x="71166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7" name="Google Shape;397;p44"/>
          <p:cNvSpPr/>
          <p:nvPr/>
        </p:nvSpPr>
        <p:spPr>
          <a:xfrm>
            <a:off x="212898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8" name="Google Shape;398;p44"/>
          <p:cNvSpPr/>
          <p:nvPr/>
        </p:nvSpPr>
        <p:spPr>
          <a:xfrm>
            <a:off x="354630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99" name="Google Shape;399;p44"/>
          <p:cNvSpPr/>
          <p:nvPr/>
        </p:nvSpPr>
        <p:spPr>
          <a:xfrm>
            <a:off x="496362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0" name="Google Shape;400;p44"/>
          <p:cNvSpPr/>
          <p:nvPr/>
        </p:nvSpPr>
        <p:spPr>
          <a:xfrm>
            <a:off x="638094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01" name="Google Shape;401;p44"/>
          <p:cNvSpPr/>
          <p:nvPr/>
        </p:nvSpPr>
        <p:spPr>
          <a:xfrm>
            <a:off x="7798262" y="3604445"/>
            <a:ext cx="642300" cy="6402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402" name="Google Shape;402;p44"/>
          <p:cNvCxnSpPr>
            <a:stCxn id="392" idx="4"/>
            <a:endCxn id="393" idx="0"/>
          </p:cNvCxnSpPr>
          <p:nvPr/>
        </p:nvCxnSpPr>
        <p:spPr>
          <a:xfrm rot="5400000">
            <a:off x="2812862" y="509242"/>
            <a:ext cx="691800" cy="28347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03" name="Google Shape;403;p44"/>
          <p:cNvCxnSpPr>
            <a:stCxn id="392" idx="4"/>
            <a:endCxn id="395" idx="0"/>
          </p:cNvCxnSpPr>
          <p:nvPr/>
        </p:nvCxnSpPr>
        <p:spPr>
          <a:xfrm flipH="1" rot="-5400000">
            <a:off x="5647562" y="509242"/>
            <a:ext cx="691800" cy="28347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04" name="Google Shape;404;p44"/>
          <p:cNvCxnSpPr>
            <a:stCxn id="392" idx="4"/>
            <a:endCxn id="394" idx="0"/>
          </p:cNvCxnSpPr>
          <p:nvPr/>
        </p:nvCxnSpPr>
        <p:spPr>
          <a:xfrm flipH="1" rot="-5400000">
            <a:off x="4230512" y="1926292"/>
            <a:ext cx="691800" cy="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05" name="Google Shape;405;p44"/>
          <p:cNvCxnSpPr>
            <a:stCxn id="393" idx="4"/>
            <a:endCxn id="396" idx="0"/>
          </p:cNvCxnSpPr>
          <p:nvPr/>
        </p:nvCxnSpPr>
        <p:spPr>
          <a:xfrm rot="5400000">
            <a:off x="1041272" y="2904268"/>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06" name="Google Shape;406;p44"/>
          <p:cNvCxnSpPr>
            <a:stCxn id="393" idx="4"/>
            <a:endCxn id="397" idx="0"/>
          </p:cNvCxnSpPr>
          <p:nvPr/>
        </p:nvCxnSpPr>
        <p:spPr>
          <a:xfrm flipH="1" rot="-5400000">
            <a:off x="1749872" y="2904268"/>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07" name="Google Shape;407;p44"/>
          <p:cNvCxnSpPr>
            <a:stCxn id="394" idx="4"/>
            <a:endCxn id="398" idx="0"/>
          </p:cNvCxnSpPr>
          <p:nvPr/>
        </p:nvCxnSpPr>
        <p:spPr>
          <a:xfrm rot="5400000">
            <a:off x="387591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08" name="Google Shape;408;p44"/>
          <p:cNvCxnSpPr>
            <a:stCxn id="394" idx="4"/>
            <a:endCxn id="399" idx="0"/>
          </p:cNvCxnSpPr>
          <p:nvPr/>
        </p:nvCxnSpPr>
        <p:spPr>
          <a:xfrm flipH="1" rot="-5400000">
            <a:off x="458451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09" name="Google Shape;409;p44"/>
          <p:cNvCxnSpPr>
            <a:stCxn id="395" idx="4"/>
            <a:endCxn id="400" idx="0"/>
          </p:cNvCxnSpPr>
          <p:nvPr/>
        </p:nvCxnSpPr>
        <p:spPr>
          <a:xfrm rot="5400000">
            <a:off x="671055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cxnSp>
        <p:nvCxnSpPr>
          <p:cNvPr id="410" name="Google Shape;410;p44"/>
          <p:cNvCxnSpPr>
            <a:stCxn id="395" idx="4"/>
            <a:endCxn id="401" idx="0"/>
          </p:cNvCxnSpPr>
          <p:nvPr/>
        </p:nvCxnSpPr>
        <p:spPr>
          <a:xfrm flipH="1" rot="-5400000">
            <a:off x="7419152" y="2904269"/>
            <a:ext cx="691800" cy="708600"/>
          </a:xfrm>
          <a:prstGeom prst="bentConnector3">
            <a:avLst>
              <a:gd fmla="val 49998" name="adj1"/>
            </a:avLst>
          </a:prstGeom>
          <a:noFill/>
          <a:ln cap="flat" cmpd="sng" w="9525">
            <a:solidFill>
              <a:schemeClr val="accent6"/>
            </a:solidFill>
            <a:prstDash val="solid"/>
            <a:round/>
            <a:headEnd len="sm" w="sm" type="none"/>
            <a:tailEnd len="sm" w="sm" type="none"/>
          </a:ln>
        </p:spPr>
      </p:cxnSp>
      <p:sp>
        <p:nvSpPr>
          <p:cNvPr id="411" name="Google Shape;411;p44"/>
          <p:cNvSpPr/>
          <p:nvPr>
            <p:ph idx="2" type="pic"/>
          </p:nvPr>
        </p:nvSpPr>
        <p:spPr>
          <a:xfrm>
            <a:off x="4301762" y="986242"/>
            <a:ext cx="548700" cy="548700"/>
          </a:xfrm>
          <a:prstGeom prst="ellipse">
            <a:avLst/>
          </a:prstGeom>
          <a:noFill/>
          <a:ln cap="flat" cmpd="sng" w="25400">
            <a:solidFill>
              <a:schemeClr val="dk2"/>
            </a:solidFill>
            <a:prstDash val="solid"/>
            <a:round/>
            <a:headEnd len="sm" w="sm" type="none"/>
            <a:tailEnd len="sm" w="sm" type="none"/>
          </a:ln>
        </p:spPr>
      </p:sp>
      <p:sp>
        <p:nvSpPr>
          <p:cNvPr id="412" name="Google Shape;412;p44"/>
          <p:cNvSpPr/>
          <p:nvPr>
            <p:ph idx="3" type="pic"/>
          </p:nvPr>
        </p:nvSpPr>
        <p:spPr>
          <a:xfrm>
            <a:off x="1467122" y="2318218"/>
            <a:ext cx="548700" cy="548700"/>
          </a:xfrm>
          <a:prstGeom prst="ellipse">
            <a:avLst/>
          </a:prstGeom>
          <a:noFill/>
          <a:ln cap="flat" cmpd="sng" w="25400">
            <a:solidFill>
              <a:schemeClr val="dk2"/>
            </a:solidFill>
            <a:prstDash val="solid"/>
            <a:round/>
            <a:headEnd len="sm" w="sm" type="none"/>
            <a:tailEnd len="sm" w="sm" type="none"/>
          </a:ln>
        </p:spPr>
      </p:sp>
      <p:sp>
        <p:nvSpPr>
          <p:cNvPr id="413" name="Google Shape;413;p44"/>
          <p:cNvSpPr/>
          <p:nvPr>
            <p:ph idx="4" type="pic"/>
          </p:nvPr>
        </p:nvSpPr>
        <p:spPr>
          <a:xfrm>
            <a:off x="4301762" y="2318219"/>
            <a:ext cx="548700" cy="548700"/>
          </a:xfrm>
          <a:prstGeom prst="ellipse">
            <a:avLst/>
          </a:prstGeom>
          <a:noFill/>
          <a:ln cap="flat" cmpd="sng" w="25400">
            <a:solidFill>
              <a:schemeClr val="dk2"/>
            </a:solidFill>
            <a:prstDash val="solid"/>
            <a:round/>
            <a:headEnd len="sm" w="sm" type="none"/>
            <a:tailEnd len="sm" w="sm" type="none"/>
          </a:ln>
        </p:spPr>
      </p:sp>
      <p:sp>
        <p:nvSpPr>
          <p:cNvPr id="414" name="Google Shape;414;p44"/>
          <p:cNvSpPr/>
          <p:nvPr>
            <p:ph idx="5" type="pic"/>
          </p:nvPr>
        </p:nvSpPr>
        <p:spPr>
          <a:xfrm>
            <a:off x="7136402" y="2318219"/>
            <a:ext cx="548700" cy="548700"/>
          </a:xfrm>
          <a:prstGeom prst="ellipse">
            <a:avLst/>
          </a:prstGeom>
          <a:noFill/>
          <a:ln cap="flat" cmpd="sng" w="25400">
            <a:solidFill>
              <a:schemeClr val="dk2"/>
            </a:solidFill>
            <a:prstDash val="solid"/>
            <a:round/>
            <a:headEnd len="sm" w="sm" type="none"/>
            <a:tailEnd len="sm" w="sm" type="none"/>
          </a:ln>
        </p:spPr>
      </p:sp>
      <p:sp>
        <p:nvSpPr>
          <p:cNvPr id="415" name="Google Shape;415;p44"/>
          <p:cNvSpPr/>
          <p:nvPr>
            <p:ph idx="6" type="pic"/>
          </p:nvPr>
        </p:nvSpPr>
        <p:spPr>
          <a:xfrm>
            <a:off x="7845062" y="3650195"/>
            <a:ext cx="548700" cy="548700"/>
          </a:xfrm>
          <a:prstGeom prst="ellipse">
            <a:avLst/>
          </a:prstGeom>
          <a:noFill/>
          <a:ln cap="flat" cmpd="sng" w="25400">
            <a:solidFill>
              <a:schemeClr val="dk2"/>
            </a:solidFill>
            <a:prstDash val="solid"/>
            <a:round/>
            <a:headEnd len="sm" w="sm" type="none"/>
            <a:tailEnd len="sm" w="sm" type="none"/>
          </a:ln>
        </p:spPr>
      </p:sp>
      <p:sp>
        <p:nvSpPr>
          <p:cNvPr id="416" name="Google Shape;416;p44"/>
          <p:cNvSpPr/>
          <p:nvPr>
            <p:ph idx="7" type="pic"/>
          </p:nvPr>
        </p:nvSpPr>
        <p:spPr>
          <a:xfrm>
            <a:off x="6427742" y="3650195"/>
            <a:ext cx="548700" cy="548700"/>
          </a:xfrm>
          <a:prstGeom prst="ellipse">
            <a:avLst/>
          </a:prstGeom>
          <a:noFill/>
          <a:ln cap="flat" cmpd="sng" w="25400">
            <a:solidFill>
              <a:schemeClr val="dk2"/>
            </a:solidFill>
            <a:prstDash val="solid"/>
            <a:round/>
            <a:headEnd len="sm" w="sm" type="none"/>
            <a:tailEnd len="sm" w="sm" type="none"/>
          </a:ln>
        </p:spPr>
      </p:sp>
      <p:sp>
        <p:nvSpPr>
          <p:cNvPr id="417" name="Google Shape;417;p44"/>
          <p:cNvSpPr/>
          <p:nvPr>
            <p:ph idx="8" type="pic"/>
          </p:nvPr>
        </p:nvSpPr>
        <p:spPr>
          <a:xfrm>
            <a:off x="5010422" y="3650195"/>
            <a:ext cx="548700" cy="548700"/>
          </a:xfrm>
          <a:prstGeom prst="ellipse">
            <a:avLst/>
          </a:prstGeom>
          <a:noFill/>
          <a:ln cap="flat" cmpd="sng" w="25400">
            <a:solidFill>
              <a:schemeClr val="dk2"/>
            </a:solidFill>
            <a:prstDash val="solid"/>
            <a:round/>
            <a:headEnd len="sm" w="sm" type="none"/>
            <a:tailEnd len="sm" w="sm" type="none"/>
          </a:ln>
        </p:spPr>
      </p:sp>
      <p:sp>
        <p:nvSpPr>
          <p:cNvPr id="418" name="Google Shape;418;p44"/>
          <p:cNvSpPr/>
          <p:nvPr>
            <p:ph idx="9" type="pic"/>
          </p:nvPr>
        </p:nvSpPr>
        <p:spPr>
          <a:xfrm>
            <a:off x="3593102" y="3650195"/>
            <a:ext cx="548700" cy="548700"/>
          </a:xfrm>
          <a:prstGeom prst="ellipse">
            <a:avLst/>
          </a:prstGeom>
          <a:noFill/>
          <a:ln cap="flat" cmpd="sng" w="25400">
            <a:solidFill>
              <a:schemeClr val="dk2"/>
            </a:solidFill>
            <a:prstDash val="solid"/>
            <a:round/>
            <a:headEnd len="sm" w="sm" type="none"/>
            <a:tailEnd len="sm" w="sm" type="none"/>
          </a:ln>
        </p:spPr>
      </p:sp>
      <p:sp>
        <p:nvSpPr>
          <p:cNvPr id="419" name="Google Shape;419;p44"/>
          <p:cNvSpPr/>
          <p:nvPr>
            <p:ph idx="13" type="pic"/>
          </p:nvPr>
        </p:nvSpPr>
        <p:spPr>
          <a:xfrm>
            <a:off x="2175782" y="3650195"/>
            <a:ext cx="548700" cy="548700"/>
          </a:xfrm>
          <a:prstGeom prst="ellipse">
            <a:avLst/>
          </a:prstGeom>
          <a:noFill/>
          <a:ln cap="flat" cmpd="sng" w="25400">
            <a:solidFill>
              <a:schemeClr val="dk2"/>
            </a:solidFill>
            <a:prstDash val="solid"/>
            <a:round/>
            <a:headEnd len="sm" w="sm" type="none"/>
            <a:tailEnd len="sm" w="sm" type="none"/>
          </a:ln>
        </p:spPr>
      </p:sp>
      <p:sp>
        <p:nvSpPr>
          <p:cNvPr id="420" name="Google Shape;420;p44"/>
          <p:cNvSpPr/>
          <p:nvPr>
            <p:ph idx="14" type="pic"/>
          </p:nvPr>
        </p:nvSpPr>
        <p:spPr>
          <a:xfrm>
            <a:off x="758462" y="3650195"/>
            <a:ext cx="548700" cy="548700"/>
          </a:xfrm>
          <a:prstGeom prst="ellipse">
            <a:avLst/>
          </a:prstGeom>
          <a:noFill/>
          <a:ln cap="flat" cmpd="sng" w="25400">
            <a:solidFill>
              <a:schemeClr val="dk2"/>
            </a:solidFill>
            <a:prstDash val="solid"/>
            <a:round/>
            <a:headEnd len="sm" w="sm" type="none"/>
            <a:tailEnd len="sm" w="sm" type="none"/>
          </a:ln>
        </p:spPr>
      </p:sp>
      <p:grpSp>
        <p:nvGrpSpPr>
          <p:cNvPr id="421" name="Google Shape;421;p44"/>
          <p:cNvGrpSpPr/>
          <p:nvPr/>
        </p:nvGrpSpPr>
        <p:grpSpPr>
          <a:xfrm>
            <a:off x="0" y="5111100"/>
            <a:ext cx="9134675" cy="32400"/>
            <a:chOff x="0" y="5111100"/>
            <a:chExt cx="9134675" cy="32400"/>
          </a:xfrm>
        </p:grpSpPr>
        <p:sp>
          <p:nvSpPr>
            <p:cNvPr id="422" name="Google Shape;422;p44"/>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3" name="Google Shape;423;p44"/>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4" name="Google Shape;424;p44"/>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5" name="Google Shape;425;p44"/>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6" name="Google Shape;426;p44"/>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7" name="Google Shape;427;p44"/>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428" name="Google Shape;428;p44"/>
          <p:cNvSpPr txBox="1"/>
          <p:nvPr>
            <p:ph idx="1" type="body"/>
          </p:nvPr>
        </p:nvSpPr>
        <p:spPr>
          <a:xfrm>
            <a:off x="395288" y="1193602"/>
            <a:ext cx="248842"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29" name="Google Shape;429;p44"/>
          <p:cNvSpPr txBox="1"/>
          <p:nvPr>
            <p:ph idx="15" type="body"/>
          </p:nvPr>
        </p:nvSpPr>
        <p:spPr>
          <a:xfrm>
            <a:off x="437640"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0" name="Google Shape;430;p44"/>
          <p:cNvSpPr txBox="1"/>
          <p:nvPr>
            <p:ph idx="16" type="body"/>
          </p:nvPr>
        </p:nvSpPr>
        <p:spPr>
          <a:xfrm>
            <a:off x="437640"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1" name="Google Shape;431;p44"/>
          <p:cNvSpPr txBox="1"/>
          <p:nvPr>
            <p:ph idx="17" type="body"/>
          </p:nvPr>
        </p:nvSpPr>
        <p:spPr>
          <a:xfrm>
            <a:off x="395288" y="2526478"/>
            <a:ext cx="248842"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2" name="Google Shape;432;p44"/>
          <p:cNvSpPr txBox="1"/>
          <p:nvPr>
            <p:ph idx="18" type="body"/>
          </p:nvPr>
        </p:nvSpPr>
        <p:spPr>
          <a:xfrm>
            <a:off x="395288" y="3858454"/>
            <a:ext cx="248842"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3" name="Google Shape;433;p44"/>
          <p:cNvSpPr txBox="1"/>
          <p:nvPr>
            <p:ph idx="19" type="body"/>
          </p:nvPr>
        </p:nvSpPr>
        <p:spPr>
          <a:xfrm>
            <a:off x="1857919"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4" name="Google Shape;434;p44"/>
          <p:cNvSpPr txBox="1"/>
          <p:nvPr>
            <p:ph idx="20" type="body"/>
          </p:nvPr>
        </p:nvSpPr>
        <p:spPr>
          <a:xfrm>
            <a:off x="1857919"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5" name="Google Shape;435;p44"/>
          <p:cNvSpPr txBox="1"/>
          <p:nvPr>
            <p:ph idx="21" type="body"/>
          </p:nvPr>
        </p:nvSpPr>
        <p:spPr>
          <a:xfrm>
            <a:off x="3274548"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6" name="Google Shape;436;p44"/>
          <p:cNvSpPr txBox="1"/>
          <p:nvPr>
            <p:ph idx="22" type="body"/>
          </p:nvPr>
        </p:nvSpPr>
        <p:spPr>
          <a:xfrm>
            <a:off x="3274548"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7" name="Google Shape;437;p44"/>
          <p:cNvSpPr txBox="1"/>
          <p:nvPr>
            <p:ph idx="23" type="body"/>
          </p:nvPr>
        </p:nvSpPr>
        <p:spPr>
          <a:xfrm>
            <a:off x="4690481"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8" name="Google Shape;438;p44"/>
          <p:cNvSpPr txBox="1"/>
          <p:nvPr>
            <p:ph idx="24" type="body"/>
          </p:nvPr>
        </p:nvSpPr>
        <p:spPr>
          <a:xfrm>
            <a:off x="4690481"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39" name="Google Shape;439;p44"/>
          <p:cNvSpPr txBox="1"/>
          <p:nvPr>
            <p:ph idx="25" type="body"/>
          </p:nvPr>
        </p:nvSpPr>
        <p:spPr>
          <a:xfrm>
            <a:off x="6107806"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0" name="Google Shape;440;p44"/>
          <p:cNvSpPr txBox="1"/>
          <p:nvPr>
            <p:ph idx="26" type="body"/>
          </p:nvPr>
        </p:nvSpPr>
        <p:spPr>
          <a:xfrm>
            <a:off x="6107806"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1" name="Google Shape;441;p44"/>
          <p:cNvSpPr txBox="1"/>
          <p:nvPr>
            <p:ph idx="27" type="body"/>
          </p:nvPr>
        </p:nvSpPr>
        <p:spPr>
          <a:xfrm>
            <a:off x="7535952" y="4279858"/>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rgbClr val="BF9000"/>
              </a:buClr>
              <a:buSzPts val="900"/>
              <a:buFont typeface="Arial"/>
              <a:buNone/>
              <a:defRPr b="0" i="0" sz="9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2" name="Google Shape;442;p44"/>
          <p:cNvSpPr txBox="1"/>
          <p:nvPr>
            <p:ph idx="28" type="body"/>
          </p:nvPr>
        </p:nvSpPr>
        <p:spPr>
          <a:xfrm>
            <a:off x="7535952" y="4448033"/>
            <a:ext cx="1188600" cy="1830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3" name="Google Shape;443;p44"/>
          <p:cNvSpPr txBox="1"/>
          <p:nvPr>
            <p:ph idx="29" type="body"/>
          </p:nvPr>
        </p:nvSpPr>
        <p:spPr>
          <a:xfrm>
            <a:off x="2129693" y="2379975"/>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900"/>
              <a:buFont typeface="Arial"/>
              <a:buNone/>
              <a:defRPr b="0" i="0" sz="9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4" name="Google Shape;444;p44"/>
          <p:cNvSpPr txBox="1"/>
          <p:nvPr>
            <p:ph idx="30" type="body"/>
          </p:nvPr>
        </p:nvSpPr>
        <p:spPr>
          <a:xfrm>
            <a:off x="2129693" y="2548150"/>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5" name="Google Shape;445;p44"/>
          <p:cNvSpPr txBox="1"/>
          <p:nvPr>
            <p:ph idx="31" type="body"/>
          </p:nvPr>
        </p:nvSpPr>
        <p:spPr>
          <a:xfrm>
            <a:off x="4977081" y="2379975"/>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900"/>
              <a:buFont typeface="Arial"/>
              <a:buNone/>
              <a:defRPr b="0" i="0" sz="9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6" name="Google Shape;446;p44"/>
          <p:cNvSpPr txBox="1"/>
          <p:nvPr>
            <p:ph idx="32" type="body"/>
          </p:nvPr>
        </p:nvSpPr>
        <p:spPr>
          <a:xfrm>
            <a:off x="4977081" y="2548150"/>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7" name="Google Shape;447;p44"/>
          <p:cNvSpPr txBox="1"/>
          <p:nvPr>
            <p:ph idx="33" type="body"/>
          </p:nvPr>
        </p:nvSpPr>
        <p:spPr>
          <a:xfrm>
            <a:off x="7799376" y="2379975"/>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900"/>
              <a:buFont typeface="Arial"/>
              <a:buNone/>
              <a:defRPr b="0" i="0" sz="9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8" name="Google Shape;448;p44"/>
          <p:cNvSpPr txBox="1"/>
          <p:nvPr>
            <p:ph idx="34" type="body"/>
          </p:nvPr>
        </p:nvSpPr>
        <p:spPr>
          <a:xfrm>
            <a:off x="7799376" y="2548150"/>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49" name="Google Shape;449;p44"/>
          <p:cNvSpPr txBox="1"/>
          <p:nvPr>
            <p:ph idx="35" type="body"/>
          </p:nvPr>
        </p:nvSpPr>
        <p:spPr>
          <a:xfrm>
            <a:off x="4977081" y="1042233"/>
            <a:ext cx="1371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0" name="Google Shape;450;p44"/>
          <p:cNvSpPr txBox="1"/>
          <p:nvPr>
            <p:ph idx="36" type="body"/>
          </p:nvPr>
        </p:nvSpPr>
        <p:spPr>
          <a:xfrm>
            <a:off x="4977081" y="1210408"/>
            <a:ext cx="1371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51" name="Google Shape;451;p44"/>
          <p:cNvSpPr txBox="1"/>
          <p:nvPr>
            <p:ph idx="37"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19 Photos (Org. Chart)">
  <p:cSld name="Team - 19 Photos (Org. Chart)">
    <p:spTree>
      <p:nvGrpSpPr>
        <p:cNvPr id="452" name="Shape 452"/>
        <p:cNvGrpSpPr/>
        <p:nvPr/>
      </p:nvGrpSpPr>
      <p:grpSpPr>
        <a:xfrm>
          <a:off x="0" y="0"/>
          <a:ext cx="0" cy="0"/>
          <a:chOff x="0" y="0"/>
          <a:chExt cx="0" cy="0"/>
        </a:xfrm>
      </p:grpSpPr>
      <p:sp>
        <p:nvSpPr>
          <p:cNvPr id="453" name="Google Shape;453;p4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454" name="Google Shape;454;p45"/>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5" name="Google Shape;455;p4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456" name="Google Shape;456;p45"/>
          <p:cNvCxnSpPr>
            <a:stCxn id="457" idx="4"/>
            <a:endCxn id="458" idx="0"/>
          </p:cNvCxnSpPr>
          <p:nvPr/>
        </p:nvCxnSpPr>
        <p:spPr>
          <a:xfrm rot="5400000">
            <a:off x="3348954" y="-54121"/>
            <a:ext cx="288600" cy="3182400"/>
          </a:xfrm>
          <a:prstGeom prst="bentConnector3">
            <a:avLst>
              <a:gd fmla="val 49987" name="adj1"/>
            </a:avLst>
          </a:prstGeom>
          <a:noFill/>
          <a:ln cap="flat" cmpd="sng" w="9525">
            <a:solidFill>
              <a:schemeClr val="lt2"/>
            </a:solidFill>
            <a:prstDash val="solid"/>
            <a:round/>
            <a:headEnd len="sm" w="sm" type="none"/>
            <a:tailEnd len="sm" w="sm" type="none"/>
          </a:ln>
        </p:spPr>
      </p:cxnSp>
      <p:cxnSp>
        <p:nvCxnSpPr>
          <p:cNvPr id="459" name="Google Shape;459;p45"/>
          <p:cNvCxnSpPr>
            <a:stCxn id="457" idx="4"/>
            <a:endCxn id="460" idx="0"/>
          </p:cNvCxnSpPr>
          <p:nvPr/>
        </p:nvCxnSpPr>
        <p:spPr>
          <a:xfrm flipH="1" rot="-5400000">
            <a:off x="4940454" y="1536779"/>
            <a:ext cx="288600" cy="600"/>
          </a:xfrm>
          <a:prstGeom prst="bentConnector3">
            <a:avLst>
              <a:gd fmla="val 49987" name="adj1"/>
            </a:avLst>
          </a:prstGeom>
          <a:noFill/>
          <a:ln cap="flat" cmpd="sng" w="9525">
            <a:solidFill>
              <a:schemeClr val="lt2"/>
            </a:solidFill>
            <a:prstDash val="solid"/>
            <a:round/>
            <a:headEnd len="sm" w="sm" type="none"/>
            <a:tailEnd len="sm" w="sm" type="none"/>
          </a:ln>
        </p:spPr>
      </p:cxnSp>
      <p:cxnSp>
        <p:nvCxnSpPr>
          <p:cNvPr id="461" name="Google Shape;461;p45"/>
          <p:cNvCxnSpPr>
            <a:stCxn id="457" idx="4"/>
            <a:endCxn id="462" idx="0"/>
          </p:cNvCxnSpPr>
          <p:nvPr/>
        </p:nvCxnSpPr>
        <p:spPr>
          <a:xfrm flipH="1" rot="-5400000">
            <a:off x="6110454" y="366779"/>
            <a:ext cx="288600" cy="2340600"/>
          </a:xfrm>
          <a:prstGeom prst="bentConnector3">
            <a:avLst>
              <a:gd fmla="val 49987" name="adj1"/>
            </a:avLst>
          </a:prstGeom>
          <a:noFill/>
          <a:ln cap="flat" cmpd="sng" w="9525">
            <a:solidFill>
              <a:schemeClr val="lt2"/>
            </a:solidFill>
            <a:prstDash val="solid"/>
            <a:round/>
            <a:headEnd len="sm" w="sm" type="none"/>
            <a:tailEnd len="sm" w="sm" type="none"/>
          </a:ln>
        </p:spPr>
      </p:cxnSp>
      <p:cxnSp>
        <p:nvCxnSpPr>
          <p:cNvPr id="463" name="Google Shape;463;p45"/>
          <p:cNvCxnSpPr>
            <a:stCxn id="458" idx="4"/>
            <a:endCxn id="464" idx="0"/>
          </p:cNvCxnSpPr>
          <p:nvPr/>
        </p:nvCxnSpPr>
        <p:spPr>
          <a:xfrm rot="5400000">
            <a:off x="1344970" y="1978453"/>
            <a:ext cx="306000" cy="8079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465" name="Google Shape;465;p45"/>
          <p:cNvCxnSpPr>
            <a:stCxn id="466" idx="0"/>
            <a:endCxn id="458" idx="4"/>
          </p:cNvCxnSpPr>
          <p:nvPr/>
        </p:nvCxnSpPr>
        <p:spPr>
          <a:xfrm flipH="1" rot="5400000">
            <a:off x="2136288" y="1995052"/>
            <a:ext cx="306000" cy="7749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467" name="Google Shape;467;p45"/>
          <p:cNvCxnSpPr>
            <a:stCxn id="460" idx="4"/>
            <a:endCxn id="468" idx="0"/>
          </p:cNvCxnSpPr>
          <p:nvPr/>
        </p:nvCxnSpPr>
        <p:spPr>
          <a:xfrm rot="5400000">
            <a:off x="4518954" y="1969903"/>
            <a:ext cx="306000" cy="8250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469" name="Google Shape;469;p45"/>
          <p:cNvCxnSpPr>
            <a:stCxn id="470" idx="0"/>
            <a:endCxn id="460" idx="4"/>
          </p:cNvCxnSpPr>
          <p:nvPr/>
        </p:nvCxnSpPr>
        <p:spPr>
          <a:xfrm flipH="1" rot="5400000">
            <a:off x="5310388" y="2003602"/>
            <a:ext cx="306000" cy="7578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471" name="Google Shape;471;p45"/>
          <p:cNvCxnSpPr>
            <a:stCxn id="468" idx="4"/>
            <a:endCxn id="472" idx="0"/>
          </p:cNvCxnSpPr>
          <p:nvPr/>
        </p:nvCxnSpPr>
        <p:spPr>
          <a:xfrm>
            <a:off x="4259513" y="3083602"/>
            <a:ext cx="0" cy="306000"/>
          </a:xfrm>
          <a:prstGeom prst="straightConnector1">
            <a:avLst/>
          </a:prstGeom>
          <a:noFill/>
          <a:ln cap="flat" cmpd="sng" w="9525">
            <a:solidFill>
              <a:schemeClr val="lt2"/>
            </a:solidFill>
            <a:prstDash val="solid"/>
            <a:round/>
            <a:headEnd len="sm" w="sm" type="none"/>
            <a:tailEnd len="sm" w="sm" type="none"/>
          </a:ln>
        </p:spPr>
      </p:cxnSp>
      <p:cxnSp>
        <p:nvCxnSpPr>
          <p:cNvPr id="473" name="Google Shape;473;p45"/>
          <p:cNvCxnSpPr>
            <a:stCxn id="472" idx="4"/>
            <a:endCxn id="474" idx="0"/>
          </p:cNvCxnSpPr>
          <p:nvPr/>
        </p:nvCxnSpPr>
        <p:spPr>
          <a:xfrm>
            <a:off x="4259513" y="3937801"/>
            <a:ext cx="0" cy="306000"/>
          </a:xfrm>
          <a:prstGeom prst="straightConnector1">
            <a:avLst/>
          </a:prstGeom>
          <a:noFill/>
          <a:ln cap="flat" cmpd="sng" w="9525">
            <a:solidFill>
              <a:schemeClr val="lt2"/>
            </a:solidFill>
            <a:prstDash val="solid"/>
            <a:round/>
            <a:headEnd len="sm" w="sm" type="none"/>
            <a:tailEnd len="sm" w="sm" type="none"/>
          </a:ln>
        </p:spPr>
      </p:cxnSp>
      <p:sp>
        <p:nvSpPr>
          <p:cNvPr id="460" name="Google Shape;460;p45"/>
          <p:cNvSpPr/>
          <p:nvPr/>
        </p:nvSpPr>
        <p:spPr>
          <a:xfrm>
            <a:off x="4810404" y="1681303"/>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7" name="Google Shape;457;p45"/>
          <p:cNvSpPr/>
          <p:nvPr/>
        </p:nvSpPr>
        <p:spPr>
          <a:xfrm>
            <a:off x="4810404" y="844679"/>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2" name="Google Shape;462;p45"/>
          <p:cNvSpPr/>
          <p:nvPr/>
        </p:nvSpPr>
        <p:spPr>
          <a:xfrm>
            <a:off x="7151013" y="1681303"/>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5" name="Google Shape;475;p45"/>
          <p:cNvSpPr/>
          <p:nvPr/>
        </p:nvSpPr>
        <p:spPr>
          <a:xfrm>
            <a:off x="7151013" y="2535502"/>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6" name="Google Shape;476;p45"/>
          <p:cNvSpPr/>
          <p:nvPr/>
        </p:nvSpPr>
        <p:spPr>
          <a:xfrm>
            <a:off x="7151013" y="3389701"/>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7" name="Google Shape;477;p45"/>
          <p:cNvSpPr/>
          <p:nvPr/>
        </p:nvSpPr>
        <p:spPr>
          <a:xfrm>
            <a:off x="7151013" y="4243899"/>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478" name="Google Shape;478;p45"/>
          <p:cNvCxnSpPr>
            <a:stCxn id="475" idx="0"/>
            <a:endCxn id="462" idx="4"/>
          </p:cNvCxnSpPr>
          <p:nvPr/>
        </p:nvCxnSpPr>
        <p:spPr>
          <a:xfrm rot="10800000">
            <a:off x="7425063" y="2229502"/>
            <a:ext cx="0" cy="306000"/>
          </a:xfrm>
          <a:prstGeom prst="straightConnector1">
            <a:avLst/>
          </a:prstGeom>
          <a:noFill/>
          <a:ln cap="flat" cmpd="sng" w="9525">
            <a:solidFill>
              <a:schemeClr val="lt2"/>
            </a:solidFill>
            <a:prstDash val="solid"/>
            <a:round/>
            <a:headEnd len="sm" w="sm" type="none"/>
            <a:tailEnd len="sm" w="sm" type="none"/>
          </a:ln>
        </p:spPr>
      </p:cxnSp>
      <p:cxnSp>
        <p:nvCxnSpPr>
          <p:cNvPr id="479" name="Google Shape;479;p45"/>
          <p:cNvCxnSpPr>
            <a:stCxn id="476" idx="0"/>
            <a:endCxn id="475" idx="4"/>
          </p:cNvCxnSpPr>
          <p:nvPr/>
        </p:nvCxnSpPr>
        <p:spPr>
          <a:xfrm rot="10800000">
            <a:off x="7425063" y="3083701"/>
            <a:ext cx="0" cy="306000"/>
          </a:xfrm>
          <a:prstGeom prst="straightConnector1">
            <a:avLst/>
          </a:prstGeom>
          <a:noFill/>
          <a:ln cap="flat" cmpd="sng" w="9525">
            <a:solidFill>
              <a:schemeClr val="lt2"/>
            </a:solidFill>
            <a:prstDash val="solid"/>
            <a:round/>
            <a:headEnd len="sm" w="sm" type="none"/>
            <a:tailEnd len="sm" w="sm" type="none"/>
          </a:ln>
        </p:spPr>
      </p:cxnSp>
      <p:cxnSp>
        <p:nvCxnSpPr>
          <p:cNvPr id="480" name="Google Shape;480;p45"/>
          <p:cNvCxnSpPr>
            <a:stCxn id="477" idx="0"/>
            <a:endCxn id="476" idx="4"/>
          </p:cNvCxnSpPr>
          <p:nvPr/>
        </p:nvCxnSpPr>
        <p:spPr>
          <a:xfrm rot="-5400000">
            <a:off x="7272363" y="4090599"/>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sp>
        <p:nvSpPr>
          <p:cNvPr id="470" name="Google Shape;470;p45"/>
          <p:cNvSpPr/>
          <p:nvPr/>
        </p:nvSpPr>
        <p:spPr>
          <a:xfrm>
            <a:off x="5568238"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1" name="Google Shape;481;p45"/>
          <p:cNvSpPr/>
          <p:nvPr/>
        </p:nvSpPr>
        <p:spPr>
          <a:xfrm>
            <a:off x="5568238"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2" name="Google Shape;482;p45"/>
          <p:cNvSpPr/>
          <p:nvPr/>
        </p:nvSpPr>
        <p:spPr>
          <a:xfrm>
            <a:off x="5568238"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483" name="Google Shape;483;p45"/>
          <p:cNvCxnSpPr>
            <a:stCxn id="481" idx="0"/>
            <a:endCxn id="470" idx="4"/>
          </p:cNvCxnSpPr>
          <p:nvPr/>
        </p:nvCxnSpPr>
        <p:spPr>
          <a:xfrm rot="10800000">
            <a:off x="5842288" y="3083701"/>
            <a:ext cx="0" cy="306000"/>
          </a:xfrm>
          <a:prstGeom prst="straightConnector1">
            <a:avLst/>
          </a:prstGeom>
          <a:noFill/>
          <a:ln cap="flat" cmpd="sng" w="9525">
            <a:solidFill>
              <a:schemeClr val="lt2"/>
            </a:solidFill>
            <a:prstDash val="solid"/>
            <a:round/>
            <a:headEnd len="sm" w="sm" type="none"/>
            <a:tailEnd len="sm" w="sm" type="none"/>
          </a:ln>
        </p:spPr>
      </p:cxnSp>
      <p:cxnSp>
        <p:nvCxnSpPr>
          <p:cNvPr id="484" name="Google Shape;484;p45"/>
          <p:cNvCxnSpPr>
            <a:stCxn id="482" idx="0"/>
            <a:endCxn id="481" idx="4"/>
          </p:cNvCxnSpPr>
          <p:nvPr/>
        </p:nvCxnSpPr>
        <p:spPr>
          <a:xfrm rot="-5400000">
            <a:off x="5689588" y="4090599"/>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sp>
        <p:nvSpPr>
          <p:cNvPr id="468" name="Google Shape;468;p45"/>
          <p:cNvSpPr/>
          <p:nvPr/>
        </p:nvSpPr>
        <p:spPr>
          <a:xfrm>
            <a:off x="3985463"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2" name="Google Shape;472;p45"/>
          <p:cNvSpPr/>
          <p:nvPr/>
        </p:nvSpPr>
        <p:spPr>
          <a:xfrm>
            <a:off x="3985463"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74" name="Google Shape;474;p45"/>
          <p:cNvSpPr/>
          <p:nvPr/>
        </p:nvSpPr>
        <p:spPr>
          <a:xfrm>
            <a:off x="3985463"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58" name="Google Shape;458;p45"/>
          <p:cNvSpPr/>
          <p:nvPr/>
        </p:nvSpPr>
        <p:spPr>
          <a:xfrm>
            <a:off x="1627870" y="1681303"/>
            <a:ext cx="548100" cy="548100"/>
          </a:xfrm>
          <a:prstGeom prst="ellipse">
            <a:avLst/>
          </a:prstGeom>
          <a:gradFill>
            <a:gsLst>
              <a:gs pos="0">
                <a:srgbClr val="219FD5"/>
              </a:gs>
              <a:gs pos="100000">
                <a:srgbClr val="144960"/>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66" name="Google Shape;466;p45"/>
          <p:cNvSpPr/>
          <p:nvPr/>
        </p:nvSpPr>
        <p:spPr>
          <a:xfrm>
            <a:off x="2402688"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5" name="Google Shape;485;p45"/>
          <p:cNvSpPr/>
          <p:nvPr/>
        </p:nvSpPr>
        <p:spPr>
          <a:xfrm>
            <a:off x="2402688"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6" name="Google Shape;486;p45"/>
          <p:cNvSpPr/>
          <p:nvPr/>
        </p:nvSpPr>
        <p:spPr>
          <a:xfrm>
            <a:off x="2402688"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487" name="Google Shape;487;p45"/>
          <p:cNvCxnSpPr>
            <a:stCxn id="485" idx="0"/>
            <a:endCxn id="466" idx="4"/>
          </p:cNvCxnSpPr>
          <p:nvPr/>
        </p:nvCxnSpPr>
        <p:spPr>
          <a:xfrm rot="10800000">
            <a:off x="2676738" y="3083701"/>
            <a:ext cx="0" cy="306000"/>
          </a:xfrm>
          <a:prstGeom prst="straightConnector1">
            <a:avLst/>
          </a:prstGeom>
          <a:noFill/>
          <a:ln cap="flat" cmpd="sng" w="9525">
            <a:solidFill>
              <a:schemeClr val="lt2"/>
            </a:solidFill>
            <a:prstDash val="solid"/>
            <a:round/>
            <a:headEnd len="sm" w="sm" type="none"/>
            <a:tailEnd len="sm" w="sm" type="none"/>
          </a:ln>
        </p:spPr>
      </p:cxnSp>
      <p:cxnSp>
        <p:nvCxnSpPr>
          <p:cNvPr id="488" name="Google Shape;488;p45"/>
          <p:cNvCxnSpPr>
            <a:stCxn id="486" idx="0"/>
            <a:endCxn id="485" idx="4"/>
          </p:cNvCxnSpPr>
          <p:nvPr/>
        </p:nvCxnSpPr>
        <p:spPr>
          <a:xfrm rot="10800000">
            <a:off x="2676738" y="3937899"/>
            <a:ext cx="0" cy="306000"/>
          </a:xfrm>
          <a:prstGeom prst="straightConnector1">
            <a:avLst/>
          </a:prstGeom>
          <a:noFill/>
          <a:ln cap="flat" cmpd="sng" w="9525">
            <a:solidFill>
              <a:schemeClr val="lt2"/>
            </a:solidFill>
            <a:prstDash val="solid"/>
            <a:round/>
            <a:headEnd len="sm" w="sm" type="none"/>
            <a:tailEnd len="sm" w="sm" type="none"/>
          </a:ln>
        </p:spPr>
      </p:cxnSp>
      <p:sp>
        <p:nvSpPr>
          <p:cNvPr id="464" name="Google Shape;464;p45"/>
          <p:cNvSpPr/>
          <p:nvPr/>
        </p:nvSpPr>
        <p:spPr>
          <a:xfrm>
            <a:off x="819913" y="2535502"/>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89" name="Google Shape;489;p45"/>
          <p:cNvSpPr/>
          <p:nvPr/>
        </p:nvSpPr>
        <p:spPr>
          <a:xfrm>
            <a:off x="819913" y="3389701"/>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90" name="Google Shape;490;p45"/>
          <p:cNvSpPr/>
          <p:nvPr/>
        </p:nvSpPr>
        <p:spPr>
          <a:xfrm>
            <a:off x="819913" y="4243899"/>
            <a:ext cx="548100" cy="548100"/>
          </a:xfrm>
          <a:prstGeom prst="ellipse">
            <a:avLst/>
          </a:prstGeom>
          <a:gradFill>
            <a:gsLst>
              <a:gs pos="0">
                <a:srgbClr val="F9CD5D"/>
              </a:gs>
              <a:gs pos="100000">
                <a:srgbClr val="C5910F"/>
              </a:gs>
            </a:gsLst>
            <a:lin ang="10800025" scaled="0"/>
          </a:gradFill>
          <a:ln>
            <a:noFill/>
          </a:ln>
        </p:spPr>
        <p:txBody>
          <a:bodyPr anchorCtr="0" anchor="ctr" bIns="34275" lIns="68575" spcFirstLastPara="1" rIns="68575" wrap="square" tIns="34275">
            <a:noAutofit/>
          </a:bodyPr>
          <a:lstStyle/>
          <a:p>
            <a:pPr indent="0" lvl="0" marL="635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491" name="Google Shape;491;p45"/>
          <p:cNvCxnSpPr>
            <a:stCxn id="464" idx="4"/>
            <a:endCxn id="489" idx="0"/>
          </p:cNvCxnSpPr>
          <p:nvPr/>
        </p:nvCxnSpPr>
        <p:spPr>
          <a:xfrm flipH="1" rot="-5400000">
            <a:off x="941263" y="3236302"/>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cxnSp>
        <p:nvCxnSpPr>
          <p:cNvPr id="492" name="Google Shape;492;p45"/>
          <p:cNvCxnSpPr>
            <a:stCxn id="489" idx="4"/>
            <a:endCxn id="490" idx="0"/>
          </p:cNvCxnSpPr>
          <p:nvPr/>
        </p:nvCxnSpPr>
        <p:spPr>
          <a:xfrm flipH="1" rot="-5400000">
            <a:off x="941263" y="4090501"/>
            <a:ext cx="306000" cy="600"/>
          </a:xfrm>
          <a:prstGeom prst="bentConnector3">
            <a:avLst>
              <a:gd fmla="val 50016" name="adj1"/>
            </a:avLst>
          </a:prstGeom>
          <a:noFill/>
          <a:ln cap="flat" cmpd="sng" w="9525">
            <a:solidFill>
              <a:schemeClr val="lt2"/>
            </a:solidFill>
            <a:prstDash val="solid"/>
            <a:round/>
            <a:headEnd len="sm" w="sm" type="none"/>
            <a:tailEnd len="sm" w="sm" type="none"/>
          </a:ln>
        </p:spPr>
      </p:cxnSp>
      <p:sp>
        <p:nvSpPr>
          <p:cNvPr id="493" name="Google Shape;493;p45"/>
          <p:cNvSpPr/>
          <p:nvPr>
            <p:ph idx="2" type="pic"/>
          </p:nvPr>
        </p:nvSpPr>
        <p:spPr>
          <a:xfrm>
            <a:off x="4855854" y="890129"/>
            <a:ext cx="457200" cy="457200"/>
          </a:xfrm>
          <a:prstGeom prst="ellipse">
            <a:avLst/>
          </a:prstGeom>
          <a:noFill/>
          <a:ln cap="flat" cmpd="sng" w="25400">
            <a:solidFill>
              <a:schemeClr val="dk2"/>
            </a:solidFill>
            <a:prstDash val="solid"/>
            <a:round/>
            <a:headEnd len="sm" w="sm" type="none"/>
            <a:tailEnd len="sm" w="sm" type="none"/>
          </a:ln>
        </p:spPr>
      </p:sp>
      <p:sp>
        <p:nvSpPr>
          <p:cNvPr id="494" name="Google Shape;494;p45"/>
          <p:cNvSpPr/>
          <p:nvPr>
            <p:ph idx="3" type="pic"/>
          </p:nvPr>
        </p:nvSpPr>
        <p:spPr>
          <a:xfrm>
            <a:off x="4856154" y="1726792"/>
            <a:ext cx="457200" cy="457200"/>
          </a:xfrm>
          <a:prstGeom prst="ellipse">
            <a:avLst/>
          </a:prstGeom>
          <a:noFill/>
          <a:ln cap="flat" cmpd="sng" w="25400">
            <a:solidFill>
              <a:schemeClr val="dk2"/>
            </a:solidFill>
            <a:prstDash val="solid"/>
            <a:round/>
            <a:headEnd len="sm" w="sm" type="none"/>
            <a:tailEnd len="sm" w="sm" type="none"/>
          </a:ln>
        </p:spPr>
      </p:sp>
      <p:sp>
        <p:nvSpPr>
          <p:cNvPr id="495" name="Google Shape;495;p45"/>
          <p:cNvSpPr/>
          <p:nvPr>
            <p:ph idx="4" type="pic"/>
          </p:nvPr>
        </p:nvSpPr>
        <p:spPr>
          <a:xfrm>
            <a:off x="7196463" y="1726829"/>
            <a:ext cx="457200" cy="457200"/>
          </a:xfrm>
          <a:prstGeom prst="ellipse">
            <a:avLst/>
          </a:prstGeom>
          <a:noFill/>
          <a:ln cap="flat" cmpd="sng" w="25400">
            <a:solidFill>
              <a:schemeClr val="dk2"/>
            </a:solidFill>
            <a:prstDash val="solid"/>
            <a:round/>
            <a:headEnd len="sm" w="sm" type="none"/>
            <a:tailEnd len="sm" w="sm" type="none"/>
          </a:ln>
        </p:spPr>
      </p:sp>
      <p:sp>
        <p:nvSpPr>
          <p:cNvPr id="496" name="Google Shape;496;p45"/>
          <p:cNvSpPr/>
          <p:nvPr>
            <p:ph idx="5" type="pic"/>
          </p:nvPr>
        </p:nvSpPr>
        <p:spPr>
          <a:xfrm>
            <a:off x="1673320" y="1726829"/>
            <a:ext cx="457200" cy="457200"/>
          </a:xfrm>
          <a:prstGeom prst="ellipse">
            <a:avLst/>
          </a:prstGeom>
          <a:noFill/>
          <a:ln cap="flat" cmpd="sng" w="25400">
            <a:solidFill>
              <a:schemeClr val="dk2"/>
            </a:solidFill>
            <a:prstDash val="solid"/>
            <a:round/>
            <a:headEnd len="sm" w="sm" type="none"/>
            <a:tailEnd len="sm" w="sm" type="none"/>
          </a:ln>
        </p:spPr>
      </p:sp>
      <p:sp>
        <p:nvSpPr>
          <p:cNvPr id="497" name="Google Shape;497;p45"/>
          <p:cNvSpPr/>
          <p:nvPr>
            <p:ph idx="6" type="pic"/>
          </p:nvPr>
        </p:nvSpPr>
        <p:spPr>
          <a:xfrm>
            <a:off x="865363" y="2581004"/>
            <a:ext cx="457200" cy="457200"/>
          </a:xfrm>
          <a:prstGeom prst="ellipse">
            <a:avLst/>
          </a:prstGeom>
          <a:noFill/>
          <a:ln cap="flat" cmpd="sng" w="25400">
            <a:solidFill>
              <a:schemeClr val="dk2"/>
            </a:solidFill>
            <a:prstDash val="solid"/>
            <a:round/>
            <a:headEnd len="sm" w="sm" type="none"/>
            <a:tailEnd len="sm" w="sm" type="none"/>
          </a:ln>
        </p:spPr>
      </p:sp>
      <p:sp>
        <p:nvSpPr>
          <p:cNvPr id="498" name="Google Shape;498;p45"/>
          <p:cNvSpPr/>
          <p:nvPr>
            <p:ph idx="7" type="pic"/>
          </p:nvPr>
        </p:nvSpPr>
        <p:spPr>
          <a:xfrm>
            <a:off x="865363" y="3435204"/>
            <a:ext cx="457200" cy="457200"/>
          </a:xfrm>
          <a:prstGeom prst="ellipse">
            <a:avLst/>
          </a:prstGeom>
          <a:noFill/>
          <a:ln cap="flat" cmpd="sng" w="25400">
            <a:solidFill>
              <a:schemeClr val="dk2"/>
            </a:solidFill>
            <a:prstDash val="solid"/>
            <a:round/>
            <a:headEnd len="sm" w="sm" type="none"/>
            <a:tailEnd len="sm" w="sm" type="none"/>
          </a:ln>
        </p:spPr>
      </p:sp>
      <p:sp>
        <p:nvSpPr>
          <p:cNvPr id="499" name="Google Shape;499;p45"/>
          <p:cNvSpPr/>
          <p:nvPr>
            <p:ph idx="8" type="pic"/>
          </p:nvPr>
        </p:nvSpPr>
        <p:spPr>
          <a:xfrm>
            <a:off x="865363" y="4296442"/>
            <a:ext cx="457200" cy="457200"/>
          </a:xfrm>
          <a:prstGeom prst="ellipse">
            <a:avLst/>
          </a:prstGeom>
          <a:noFill/>
          <a:ln cap="flat" cmpd="sng" w="25400">
            <a:solidFill>
              <a:schemeClr val="dk2"/>
            </a:solidFill>
            <a:prstDash val="solid"/>
            <a:round/>
            <a:headEnd len="sm" w="sm" type="none"/>
            <a:tailEnd len="sm" w="sm" type="none"/>
          </a:ln>
        </p:spPr>
      </p:sp>
      <p:sp>
        <p:nvSpPr>
          <p:cNvPr id="500" name="Google Shape;500;p45"/>
          <p:cNvSpPr/>
          <p:nvPr>
            <p:ph idx="9" type="pic"/>
          </p:nvPr>
        </p:nvSpPr>
        <p:spPr>
          <a:xfrm>
            <a:off x="2448138" y="2581004"/>
            <a:ext cx="457200" cy="457200"/>
          </a:xfrm>
          <a:prstGeom prst="ellipse">
            <a:avLst/>
          </a:prstGeom>
          <a:noFill/>
          <a:ln cap="flat" cmpd="sng" w="25400">
            <a:solidFill>
              <a:schemeClr val="dk2"/>
            </a:solidFill>
            <a:prstDash val="solid"/>
            <a:round/>
            <a:headEnd len="sm" w="sm" type="none"/>
            <a:tailEnd len="sm" w="sm" type="none"/>
          </a:ln>
        </p:spPr>
      </p:sp>
      <p:sp>
        <p:nvSpPr>
          <p:cNvPr id="501" name="Google Shape;501;p45"/>
          <p:cNvSpPr/>
          <p:nvPr>
            <p:ph idx="13" type="pic"/>
          </p:nvPr>
        </p:nvSpPr>
        <p:spPr>
          <a:xfrm>
            <a:off x="2448138" y="3435204"/>
            <a:ext cx="457200" cy="457200"/>
          </a:xfrm>
          <a:prstGeom prst="ellipse">
            <a:avLst/>
          </a:prstGeom>
          <a:noFill/>
          <a:ln cap="flat" cmpd="sng" w="25400">
            <a:solidFill>
              <a:schemeClr val="dk2"/>
            </a:solidFill>
            <a:prstDash val="solid"/>
            <a:round/>
            <a:headEnd len="sm" w="sm" type="none"/>
            <a:tailEnd len="sm" w="sm" type="none"/>
          </a:ln>
        </p:spPr>
      </p:sp>
      <p:sp>
        <p:nvSpPr>
          <p:cNvPr id="502" name="Google Shape;502;p45"/>
          <p:cNvSpPr/>
          <p:nvPr>
            <p:ph idx="14" type="pic"/>
          </p:nvPr>
        </p:nvSpPr>
        <p:spPr>
          <a:xfrm>
            <a:off x="2448138" y="4296442"/>
            <a:ext cx="457200" cy="457200"/>
          </a:xfrm>
          <a:prstGeom prst="ellipse">
            <a:avLst/>
          </a:prstGeom>
          <a:noFill/>
          <a:ln cap="flat" cmpd="sng" w="25400">
            <a:solidFill>
              <a:schemeClr val="dk2"/>
            </a:solidFill>
            <a:prstDash val="solid"/>
            <a:round/>
            <a:headEnd len="sm" w="sm" type="none"/>
            <a:tailEnd len="sm" w="sm" type="none"/>
          </a:ln>
        </p:spPr>
      </p:sp>
      <p:sp>
        <p:nvSpPr>
          <p:cNvPr id="503" name="Google Shape;503;p45"/>
          <p:cNvSpPr/>
          <p:nvPr>
            <p:ph idx="15" type="pic"/>
          </p:nvPr>
        </p:nvSpPr>
        <p:spPr>
          <a:xfrm>
            <a:off x="4030913" y="2581004"/>
            <a:ext cx="457200" cy="457200"/>
          </a:xfrm>
          <a:prstGeom prst="ellipse">
            <a:avLst/>
          </a:prstGeom>
          <a:noFill/>
          <a:ln cap="flat" cmpd="sng" w="25400">
            <a:solidFill>
              <a:schemeClr val="dk2"/>
            </a:solidFill>
            <a:prstDash val="solid"/>
            <a:round/>
            <a:headEnd len="sm" w="sm" type="none"/>
            <a:tailEnd len="sm" w="sm" type="none"/>
          </a:ln>
        </p:spPr>
      </p:sp>
      <p:sp>
        <p:nvSpPr>
          <p:cNvPr id="504" name="Google Shape;504;p45"/>
          <p:cNvSpPr/>
          <p:nvPr>
            <p:ph idx="16" type="pic"/>
          </p:nvPr>
        </p:nvSpPr>
        <p:spPr>
          <a:xfrm>
            <a:off x="4030913" y="3435204"/>
            <a:ext cx="457200" cy="457200"/>
          </a:xfrm>
          <a:prstGeom prst="ellipse">
            <a:avLst/>
          </a:prstGeom>
          <a:noFill/>
          <a:ln cap="flat" cmpd="sng" w="25400">
            <a:solidFill>
              <a:schemeClr val="dk2"/>
            </a:solidFill>
            <a:prstDash val="solid"/>
            <a:round/>
            <a:headEnd len="sm" w="sm" type="none"/>
            <a:tailEnd len="sm" w="sm" type="none"/>
          </a:ln>
        </p:spPr>
      </p:sp>
      <p:sp>
        <p:nvSpPr>
          <p:cNvPr id="505" name="Google Shape;505;p45"/>
          <p:cNvSpPr/>
          <p:nvPr>
            <p:ph idx="17" type="pic"/>
          </p:nvPr>
        </p:nvSpPr>
        <p:spPr>
          <a:xfrm>
            <a:off x="4030913" y="4296442"/>
            <a:ext cx="457200" cy="457200"/>
          </a:xfrm>
          <a:prstGeom prst="ellipse">
            <a:avLst/>
          </a:prstGeom>
          <a:noFill/>
          <a:ln cap="flat" cmpd="sng" w="25400">
            <a:solidFill>
              <a:schemeClr val="dk2"/>
            </a:solidFill>
            <a:prstDash val="solid"/>
            <a:round/>
            <a:headEnd len="sm" w="sm" type="none"/>
            <a:tailEnd len="sm" w="sm" type="none"/>
          </a:ln>
        </p:spPr>
      </p:sp>
      <p:sp>
        <p:nvSpPr>
          <p:cNvPr id="506" name="Google Shape;506;p45"/>
          <p:cNvSpPr/>
          <p:nvPr>
            <p:ph idx="18" type="pic"/>
          </p:nvPr>
        </p:nvSpPr>
        <p:spPr>
          <a:xfrm>
            <a:off x="5613688" y="2581004"/>
            <a:ext cx="457200" cy="457200"/>
          </a:xfrm>
          <a:prstGeom prst="ellipse">
            <a:avLst/>
          </a:prstGeom>
          <a:noFill/>
          <a:ln cap="flat" cmpd="sng" w="25400">
            <a:solidFill>
              <a:schemeClr val="dk2"/>
            </a:solidFill>
            <a:prstDash val="solid"/>
            <a:round/>
            <a:headEnd len="sm" w="sm" type="none"/>
            <a:tailEnd len="sm" w="sm" type="none"/>
          </a:ln>
        </p:spPr>
      </p:sp>
      <p:sp>
        <p:nvSpPr>
          <p:cNvPr id="507" name="Google Shape;507;p45"/>
          <p:cNvSpPr/>
          <p:nvPr>
            <p:ph idx="19" type="pic"/>
          </p:nvPr>
        </p:nvSpPr>
        <p:spPr>
          <a:xfrm>
            <a:off x="5613688" y="3435204"/>
            <a:ext cx="457200" cy="457200"/>
          </a:xfrm>
          <a:prstGeom prst="ellipse">
            <a:avLst/>
          </a:prstGeom>
          <a:noFill/>
          <a:ln cap="flat" cmpd="sng" w="25400">
            <a:solidFill>
              <a:schemeClr val="dk2"/>
            </a:solidFill>
            <a:prstDash val="solid"/>
            <a:round/>
            <a:headEnd len="sm" w="sm" type="none"/>
            <a:tailEnd len="sm" w="sm" type="none"/>
          </a:ln>
        </p:spPr>
      </p:sp>
      <p:sp>
        <p:nvSpPr>
          <p:cNvPr id="508" name="Google Shape;508;p45"/>
          <p:cNvSpPr/>
          <p:nvPr>
            <p:ph idx="20" type="pic"/>
          </p:nvPr>
        </p:nvSpPr>
        <p:spPr>
          <a:xfrm>
            <a:off x="5613688" y="4296442"/>
            <a:ext cx="457200" cy="457200"/>
          </a:xfrm>
          <a:prstGeom prst="ellipse">
            <a:avLst/>
          </a:prstGeom>
          <a:noFill/>
          <a:ln cap="flat" cmpd="sng" w="25400">
            <a:solidFill>
              <a:schemeClr val="dk2"/>
            </a:solidFill>
            <a:prstDash val="solid"/>
            <a:round/>
            <a:headEnd len="sm" w="sm" type="none"/>
            <a:tailEnd len="sm" w="sm" type="none"/>
          </a:ln>
        </p:spPr>
      </p:sp>
      <p:sp>
        <p:nvSpPr>
          <p:cNvPr id="509" name="Google Shape;509;p45"/>
          <p:cNvSpPr/>
          <p:nvPr>
            <p:ph idx="21" type="pic"/>
          </p:nvPr>
        </p:nvSpPr>
        <p:spPr>
          <a:xfrm>
            <a:off x="7196463" y="2581004"/>
            <a:ext cx="457200" cy="457200"/>
          </a:xfrm>
          <a:prstGeom prst="ellipse">
            <a:avLst/>
          </a:prstGeom>
          <a:noFill/>
          <a:ln cap="flat" cmpd="sng" w="25400">
            <a:solidFill>
              <a:schemeClr val="dk2"/>
            </a:solidFill>
            <a:prstDash val="solid"/>
            <a:round/>
            <a:headEnd len="sm" w="sm" type="none"/>
            <a:tailEnd len="sm" w="sm" type="none"/>
          </a:ln>
        </p:spPr>
      </p:sp>
      <p:sp>
        <p:nvSpPr>
          <p:cNvPr id="510" name="Google Shape;510;p45"/>
          <p:cNvSpPr/>
          <p:nvPr>
            <p:ph idx="22" type="pic"/>
          </p:nvPr>
        </p:nvSpPr>
        <p:spPr>
          <a:xfrm>
            <a:off x="7196463" y="3435204"/>
            <a:ext cx="457200" cy="457200"/>
          </a:xfrm>
          <a:prstGeom prst="ellipse">
            <a:avLst/>
          </a:prstGeom>
          <a:noFill/>
          <a:ln cap="flat" cmpd="sng" w="25400">
            <a:solidFill>
              <a:schemeClr val="dk2"/>
            </a:solidFill>
            <a:prstDash val="solid"/>
            <a:round/>
            <a:headEnd len="sm" w="sm" type="none"/>
            <a:tailEnd len="sm" w="sm" type="none"/>
          </a:ln>
        </p:spPr>
      </p:sp>
      <p:sp>
        <p:nvSpPr>
          <p:cNvPr id="511" name="Google Shape;511;p45"/>
          <p:cNvSpPr/>
          <p:nvPr>
            <p:ph idx="23" type="pic"/>
          </p:nvPr>
        </p:nvSpPr>
        <p:spPr>
          <a:xfrm>
            <a:off x="7196463" y="4296442"/>
            <a:ext cx="457200" cy="457200"/>
          </a:xfrm>
          <a:prstGeom prst="ellipse">
            <a:avLst/>
          </a:prstGeom>
          <a:noFill/>
          <a:ln cap="flat" cmpd="sng" w="25400">
            <a:solidFill>
              <a:schemeClr val="dk2"/>
            </a:solidFill>
            <a:prstDash val="solid"/>
            <a:round/>
            <a:headEnd len="sm" w="sm" type="none"/>
            <a:tailEnd len="sm" w="sm" type="none"/>
          </a:ln>
        </p:spPr>
      </p:sp>
      <p:grpSp>
        <p:nvGrpSpPr>
          <p:cNvPr id="512" name="Google Shape;512;p45"/>
          <p:cNvGrpSpPr/>
          <p:nvPr/>
        </p:nvGrpSpPr>
        <p:grpSpPr>
          <a:xfrm>
            <a:off x="0" y="5111100"/>
            <a:ext cx="9134675" cy="32400"/>
            <a:chOff x="0" y="5111100"/>
            <a:chExt cx="9134675" cy="32400"/>
          </a:xfrm>
        </p:grpSpPr>
        <p:sp>
          <p:nvSpPr>
            <p:cNvPr id="513" name="Google Shape;513;p45"/>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4" name="Google Shape;514;p45"/>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5" name="Google Shape;515;p45"/>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6" name="Google Shape;516;p45"/>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7" name="Google Shape;517;p45"/>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18" name="Google Shape;518;p45"/>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519" name="Google Shape;519;p45"/>
          <p:cNvSpPr txBox="1"/>
          <p:nvPr>
            <p:ph idx="1" type="body"/>
          </p:nvPr>
        </p:nvSpPr>
        <p:spPr>
          <a:xfrm>
            <a:off x="411475" y="1027229"/>
            <a:ext cx="216413"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0" name="Google Shape;520;p45"/>
          <p:cNvSpPr txBox="1"/>
          <p:nvPr>
            <p:ph idx="24" type="body"/>
          </p:nvPr>
        </p:nvSpPr>
        <p:spPr>
          <a:xfrm>
            <a:off x="411475" y="1863853"/>
            <a:ext cx="216413"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1" name="Google Shape;521;p45"/>
          <p:cNvSpPr txBox="1"/>
          <p:nvPr>
            <p:ph idx="25" type="body"/>
          </p:nvPr>
        </p:nvSpPr>
        <p:spPr>
          <a:xfrm>
            <a:off x="411475" y="2740669"/>
            <a:ext cx="216413"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2" name="Google Shape;522;p45"/>
          <p:cNvSpPr txBox="1"/>
          <p:nvPr>
            <p:ph idx="26" type="body"/>
          </p:nvPr>
        </p:nvSpPr>
        <p:spPr>
          <a:xfrm>
            <a:off x="1447199"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3" name="Google Shape;523;p45"/>
          <p:cNvSpPr txBox="1"/>
          <p:nvPr>
            <p:ph idx="27" type="body"/>
          </p:nvPr>
        </p:nvSpPr>
        <p:spPr>
          <a:xfrm>
            <a:off x="1447199"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4" name="Google Shape;524;p45"/>
          <p:cNvSpPr txBox="1"/>
          <p:nvPr>
            <p:ph idx="28" type="body"/>
          </p:nvPr>
        </p:nvSpPr>
        <p:spPr>
          <a:xfrm>
            <a:off x="5437688" y="9414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800"/>
              <a:buFont typeface="Arial"/>
              <a:buNone/>
              <a:defRPr b="0" i="0" sz="8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5" name="Google Shape;525;p45"/>
          <p:cNvSpPr txBox="1"/>
          <p:nvPr>
            <p:ph idx="29" type="body"/>
          </p:nvPr>
        </p:nvSpPr>
        <p:spPr>
          <a:xfrm>
            <a:off x="5437688" y="10779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6" name="Google Shape;526;p45"/>
          <p:cNvSpPr txBox="1"/>
          <p:nvPr>
            <p:ph idx="30" type="body"/>
          </p:nvPr>
        </p:nvSpPr>
        <p:spPr>
          <a:xfrm>
            <a:off x="1447199"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7" name="Google Shape;527;p45"/>
          <p:cNvSpPr txBox="1"/>
          <p:nvPr>
            <p:ph idx="31" type="body"/>
          </p:nvPr>
        </p:nvSpPr>
        <p:spPr>
          <a:xfrm>
            <a:off x="1447199"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8" name="Google Shape;528;p45"/>
          <p:cNvSpPr txBox="1"/>
          <p:nvPr>
            <p:ph idx="32" type="body"/>
          </p:nvPr>
        </p:nvSpPr>
        <p:spPr>
          <a:xfrm>
            <a:off x="1447199"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29" name="Google Shape;529;p45"/>
          <p:cNvSpPr txBox="1"/>
          <p:nvPr>
            <p:ph idx="33" type="body"/>
          </p:nvPr>
        </p:nvSpPr>
        <p:spPr>
          <a:xfrm>
            <a:off x="1447199"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0" name="Google Shape;530;p45"/>
          <p:cNvSpPr txBox="1"/>
          <p:nvPr>
            <p:ph idx="34" type="body"/>
          </p:nvPr>
        </p:nvSpPr>
        <p:spPr>
          <a:xfrm>
            <a:off x="3029972"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1" name="Google Shape;531;p45"/>
          <p:cNvSpPr txBox="1"/>
          <p:nvPr>
            <p:ph idx="35" type="body"/>
          </p:nvPr>
        </p:nvSpPr>
        <p:spPr>
          <a:xfrm>
            <a:off x="3029972"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2" name="Google Shape;532;p45"/>
          <p:cNvSpPr txBox="1"/>
          <p:nvPr>
            <p:ph idx="36" type="body"/>
          </p:nvPr>
        </p:nvSpPr>
        <p:spPr>
          <a:xfrm>
            <a:off x="3029972"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3" name="Google Shape;533;p45"/>
          <p:cNvSpPr txBox="1"/>
          <p:nvPr>
            <p:ph idx="37" type="body"/>
          </p:nvPr>
        </p:nvSpPr>
        <p:spPr>
          <a:xfrm>
            <a:off x="3029972"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4" name="Google Shape;534;p45"/>
          <p:cNvSpPr txBox="1"/>
          <p:nvPr>
            <p:ph idx="38" type="body"/>
          </p:nvPr>
        </p:nvSpPr>
        <p:spPr>
          <a:xfrm>
            <a:off x="3029972"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5" name="Google Shape;535;p45"/>
          <p:cNvSpPr txBox="1"/>
          <p:nvPr>
            <p:ph idx="39" type="body"/>
          </p:nvPr>
        </p:nvSpPr>
        <p:spPr>
          <a:xfrm>
            <a:off x="3029972"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6" name="Google Shape;536;p45"/>
          <p:cNvSpPr txBox="1"/>
          <p:nvPr>
            <p:ph idx="40" type="body"/>
          </p:nvPr>
        </p:nvSpPr>
        <p:spPr>
          <a:xfrm>
            <a:off x="4612747"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7" name="Google Shape;537;p45"/>
          <p:cNvSpPr txBox="1"/>
          <p:nvPr>
            <p:ph idx="41" type="body"/>
          </p:nvPr>
        </p:nvSpPr>
        <p:spPr>
          <a:xfrm>
            <a:off x="4612747"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8" name="Google Shape;538;p45"/>
          <p:cNvSpPr txBox="1"/>
          <p:nvPr>
            <p:ph idx="42" type="body"/>
          </p:nvPr>
        </p:nvSpPr>
        <p:spPr>
          <a:xfrm>
            <a:off x="4612747"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39" name="Google Shape;539;p45"/>
          <p:cNvSpPr txBox="1"/>
          <p:nvPr>
            <p:ph idx="43" type="body"/>
          </p:nvPr>
        </p:nvSpPr>
        <p:spPr>
          <a:xfrm>
            <a:off x="4612747"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0" name="Google Shape;540;p45"/>
          <p:cNvSpPr txBox="1"/>
          <p:nvPr>
            <p:ph idx="44" type="body"/>
          </p:nvPr>
        </p:nvSpPr>
        <p:spPr>
          <a:xfrm>
            <a:off x="4612747"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1" name="Google Shape;541;p45"/>
          <p:cNvSpPr txBox="1"/>
          <p:nvPr>
            <p:ph idx="45" type="body"/>
          </p:nvPr>
        </p:nvSpPr>
        <p:spPr>
          <a:xfrm>
            <a:off x="4612747"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2" name="Google Shape;542;p45"/>
          <p:cNvSpPr txBox="1"/>
          <p:nvPr>
            <p:ph idx="46" type="body"/>
          </p:nvPr>
        </p:nvSpPr>
        <p:spPr>
          <a:xfrm>
            <a:off x="6195522"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3" name="Google Shape;543;p45"/>
          <p:cNvSpPr txBox="1"/>
          <p:nvPr>
            <p:ph idx="47" type="body"/>
          </p:nvPr>
        </p:nvSpPr>
        <p:spPr>
          <a:xfrm>
            <a:off x="6195522"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4" name="Google Shape;544;p45"/>
          <p:cNvSpPr txBox="1"/>
          <p:nvPr>
            <p:ph idx="48" type="body"/>
          </p:nvPr>
        </p:nvSpPr>
        <p:spPr>
          <a:xfrm>
            <a:off x="6195522"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5" name="Google Shape;545;p45"/>
          <p:cNvSpPr txBox="1"/>
          <p:nvPr>
            <p:ph idx="49" type="body"/>
          </p:nvPr>
        </p:nvSpPr>
        <p:spPr>
          <a:xfrm>
            <a:off x="6195522"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6" name="Google Shape;546;p45"/>
          <p:cNvSpPr txBox="1"/>
          <p:nvPr>
            <p:ph idx="50" type="body"/>
          </p:nvPr>
        </p:nvSpPr>
        <p:spPr>
          <a:xfrm>
            <a:off x="6195522"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BF9000"/>
              </a:buClr>
              <a:buSzPts val="800"/>
              <a:buFont typeface="Arial"/>
              <a:buNone/>
              <a:defRPr b="0" i="0" sz="800" u="none" cap="none" strike="noStrike">
                <a:solidFill>
                  <a:srgbClr val="BF8700"/>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7" name="Google Shape;547;p45"/>
          <p:cNvSpPr txBox="1"/>
          <p:nvPr>
            <p:ph idx="51" type="body"/>
          </p:nvPr>
        </p:nvSpPr>
        <p:spPr>
          <a:xfrm>
            <a:off x="6195522"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8" name="Google Shape;548;p45"/>
          <p:cNvSpPr txBox="1"/>
          <p:nvPr>
            <p:ph idx="52" type="body"/>
          </p:nvPr>
        </p:nvSpPr>
        <p:spPr>
          <a:xfrm>
            <a:off x="7778297" y="43396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49" name="Google Shape;549;p45"/>
          <p:cNvSpPr txBox="1"/>
          <p:nvPr>
            <p:ph idx="53" type="body"/>
          </p:nvPr>
        </p:nvSpPr>
        <p:spPr>
          <a:xfrm>
            <a:off x="7778297" y="4476148"/>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0" name="Google Shape;550;p45"/>
          <p:cNvSpPr txBox="1"/>
          <p:nvPr>
            <p:ph idx="54" type="body"/>
          </p:nvPr>
        </p:nvSpPr>
        <p:spPr>
          <a:xfrm>
            <a:off x="7778297" y="34854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1" name="Google Shape;551;p45"/>
          <p:cNvSpPr txBox="1"/>
          <p:nvPr>
            <p:ph idx="55" type="body"/>
          </p:nvPr>
        </p:nvSpPr>
        <p:spPr>
          <a:xfrm>
            <a:off x="7778297" y="3621950"/>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2" name="Google Shape;552;p45"/>
          <p:cNvSpPr txBox="1"/>
          <p:nvPr>
            <p:ph idx="56" type="body"/>
          </p:nvPr>
        </p:nvSpPr>
        <p:spPr>
          <a:xfrm>
            <a:off x="7778297" y="26312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3" name="Google Shape;553;p45"/>
          <p:cNvSpPr txBox="1"/>
          <p:nvPr>
            <p:ph idx="57" type="body"/>
          </p:nvPr>
        </p:nvSpPr>
        <p:spPr>
          <a:xfrm>
            <a:off x="7778297" y="2767751"/>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4" name="Google Shape;554;p45"/>
          <p:cNvSpPr txBox="1"/>
          <p:nvPr>
            <p:ph idx="58" type="body"/>
          </p:nvPr>
        </p:nvSpPr>
        <p:spPr>
          <a:xfrm>
            <a:off x="7778297" y="17792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5" name="Google Shape;555;p45"/>
          <p:cNvSpPr txBox="1"/>
          <p:nvPr>
            <p:ph idx="59" type="body"/>
          </p:nvPr>
        </p:nvSpPr>
        <p:spPr>
          <a:xfrm>
            <a:off x="7778297" y="19157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6" name="Google Shape;556;p45"/>
          <p:cNvSpPr txBox="1"/>
          <p:nvPr>
            <p:ph idx="60" type="body"/>
          </p:nvPr>
        </p:nvSpPr>
        <p:spPr>
          <a:xfrm>
            <a:off x="5437688" y="17792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7" name="Google Shape;557;p45"/>
          <p:cNvSpPr txBox="1"/>
          <p:nvPr>
            <p:ph idx="61" type="body"/>
          </p:nvPr>
        </p:nvSpPr>
        <p:spPr>
          <a:xfrm>
            <a:off x="5437688" y="19157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8" name="Google Shape;558;p45"/>
          <p:cNvSpPr txBox="1"/>
          <p:nvPr>
            <p:ph idx="62" type="body"/>
          </p:nvPr>
        </p:nvSpPr>
        <p:spPr>
          <a:xfrm>
            <a:off x="2255154" y="17792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3"/>
              </a:buClr>
              <a:buSzPts val="800"/>
              <a:buFont typeface="Arial"/>
              <a:buNone/>
              <a:defRPr b="0" i="0" sz="800" u="none" cap="none" strike="noStrike">
                <a:solidFill>
                  <a:schemeClr val="accent3"/>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59" name="Google Shape;559;p45"/>
          <p:cNvSpPr txBox="1"/>
          <p:nvPr>
            <p:ph idx="63" type="body"/>
          </p:nvPr>
        </p:nvSpPr>
        <p:spPr>
          <a:xfrm>
            <a:off x="2255154" y="1915705"/>
            <a:ext cx="8676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60" name="Google Shape;560;p45"/>
          <p:cNvSpPr txBox="1"/>
          <p:nvPr>
            <p:ph idx="6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25 Photos">
  <p:cSld name="Team - 25 Photos">
    <p:spTree>
      <p:nvGrpSpPr>
        <p:cNvPr id="561" name="Shape 561"/>
        <p:cNvGrpSpPr/>
        <p:nvPr/>
      </p:nvGrpSpPr>
      <p:grpSpPr>
        <a:xfrm>
          <a:off x="0" y="0"/>
          <a:ext cx="0" cy="0"/>
          <a:chOff x="0" y="0"/>
          <a:chExt cx="0" cy="0"/>
        </a:xfrm>
      </p:grpSpPr>
      <p:sp>
        <p:nvSpPr>
          <p:cNvPr id="562" name="Google Shape;562;p46"/>
          <p:cNvSpPr/>
          <p:nvPr/>
        </p:nvSpPr>
        <p:spPr>
          <a:xfrm>
            <a:off x="415613"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3" name="Google Shape;563;p46"/>
          <p:cNvSpPr/>
          <p:nvPr/>
        </p:nvSpPr>
        <p:spPr>
          <a:xfrm>
            <a:off x="2089234"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4" name="Google Shape;564;p46"/>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565" name="Google Shape;565;p46"/>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6" name="Google Shape;566;p46"/>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7" name="Google Shape;567;p46"/>
          <p:cNvSpPr/>
          <p:nvPr/>
        </p:nvSpPr>
        <p:spPr>
          <a:xfrm>
            <a:off x="3762856"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8" name="Google Shape;568;p46"/>
          <p:cNvSpPr/>
          <p:nvPr/>
        </p:nvSpPr>
        <p:spPr>
          <a:xfrm>
            <a:off x="5436477"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9" name="Google Shape;569;p46"/>
          <p:cNvSpPr/>
          <p:nvPr/>
        </p:nvSpPr>
        <p:spPr>
          <a:xfrm>
            <a:off x="7110099" y="9155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0" name="Google Shape;570;p46"/>
          <p:cNvSpPr/>
          <p:nvPr>
            <p:ph idx="2" type="pic"/>
          </p:nvPr>
        </p:nvSpPr>
        <p:spPr>
          <a:xfrm>
            <a:off x="461063" y="960971"/>
            <a:ext cx="457200" cy="457200"/>
          </a:xfrm>
          <a:prstGeom prst="ellipse">
            <a:avLst/>
          </a:prstGeom>
          <a:noFill/>
          <a:ln cap="flat" cmpd="sng" w="25400">
            <a:solidFill>
              <a:schemeClr val="dk2"/>
            </a:solidFill>
            <a:prstDash val="solid"/>
            <a:round/>
            <a:headEnd len="sm" w="sm" type="none"/>
            <a:tailEnd len="sm" w="sm" type="none"/>
          </a:ln>
        </p:spPr>
      </p:sp>
      <p:sp>
        <p:nvSpPr>
          <p:cNvPr id="571" name="Google Shape;571;p46"/>
          <p:cNvSpPr/>
          <p:nvPr/>
        </p:nvSpPr>
        <p:spPr>
          <a:xfrm>
            <a:off x="415613"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2" name="Google Shape;572;p46"/>
          <p:cNvSpPr/>
          <p:nvPr/>
        </p:nvSpPr>
        <p:spPr>
          <a:xfrm>
            <a:off x="2089234"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3" name="Google Shape;573;p46"/>
          <p:cNvSpPr/>
          <p:nvPr/>
        </p:nvSpPr>
        <p:spPr>
          <a:xfrm>
            <a:off x="3762856"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4" name="Google Shape;574;p46"/>
          <p:cNvSpPr/>
          <p:nvPr/>
        </p:nvSpPr>
        <p:spPr>
          <a:xfrm>
            <a:off x="5436477"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5" name="Google Shape;575;p46"/>
          <p:cNvSpPr/>
          <p:nvPr/>
        </p:nvSpPr>
        <p:spPr>
          <a:xfrm>
            <a:off x="7110099" y="17293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6" name="Google Shape;576;p46"/>
          <p:cNvSpPr/>
          <p:nvPr>
            <p:ph idx="3" type="pic"/>
          </p:nvPr>
        </p:nvSpPr>
        <p:spPr>
          <a:xfrm>
            <a:off x="461063" y="1774821"/>
            <a:ext cx="457200" cy="457200"/>
          </a:xfrm>
          <a:prstGeom prst="ellipse">
            <a:avLst/>
          </a:prstGeom>
          <a:noFill/>
          <a:ln cap="flat" cmpd="sng" w="25400">
            <a:solidFill>
              <a:schemeClr val="dk2"/>
            </a:solidFill>
            <a:prstDash val="solid"/>
            <a:round/>
            <a:headEnd len="sm" w="sm" type="none"/>
            <a:tailEnd len="sm" w="sm" type="none"/>
          </a:ln>
        </p:spPr>
      </p:sp>
      <p:sp>
        <p:nvSpPr>
          <p:cNvPr id="577" name="Google Shape;577;p46"/>
          <p:cNvSpPr/>
          <p:nvPr/>
        </p:nvSpPr>
        <p:spPr>
          <a:xfrm>
            <a:off x="415613"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8" name="Google Shape;578;p46"/>
          <p:cNvSpPr/>
          <p:nvPr/>
        </p:nvSpPr>
        <p:spPr>
          <a:xfrm>
            <a:off x="2089234"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9" name="Google Shape;579;p46"/>
          <p:cNvSpPr/>
          <p:nvPr/>
        </p:nvSpPr>
        <p:spPr>
          <a:xfrm>
            <a:off x="3762856"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0" name="Google Shape;580;p46"/>
          <p:cNvSpPr/>
          <p:nvPr/>
        </p:nvSpPr>
        <p:spPr>
          <a:xfrm>
            <a:off x="5436477"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1" name="Google Shape;581;p46"/>
          <p:cNvSpPr/>
          <p:nvPr/>
        </p:nvSpPr>
        <p:spPr>
          <a:xfrm>
            <a:off x="7110099" y="25432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2" name="Google Shape;582;p46"/>
          <p:cNvSpPr/>
          <p:nvPr>
            <p:ph idx="4" type="pic"/>
          </p:nvPr>
        </p:nvSpPr>
        <p:spPr>
          <a:xfrm>
            <a:off x="461063" y="2588671"/>
            <a:ext cx="457200" cy="457200"/>
          </a:xfrm>
          <a:prstGeom prst="ellipse">
            <a:avLst/>
          </a:prstGeom>
          <a:noFill/>
          <a:ln cap="flat" cmpd="sng" w="25400">
            <a:solidFill>
              <a:schemeClr val="dk2"/>
            </a:solidFill>
            <a:prstDash val="solid"/>
            <a:round/>
            <a:headEnd len="sm" w="sm" type="none"/>
            <a:tailEnd len="sm" w="sm" type="none"/>
          </a:ln>
        </p:spPr>
      </p:sp>
      <p:sp>
        <p:nvSpPr>
          <p:cNvPr id="583" name="Google Shape;583;p46"/>
          <p:cNvSpPr/>
          <p:nvPr/>
        </p:nvSpPr>
        <p:spPr>
          <a:xfrm>
            <a:off x="415613"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4" name="Google Shape;584;p46"/>
          <p:cNvSpPr/>
          <p:nvPr/>
        </p:nvSpPr>
        <p:spPr>
          <a:xfrm>
            <a:off x="2089234"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5" name="Google Shape;585;p46"/>
          <p:cNvSpPr/>
          <p:nvPr/>
        </p:nvSpPr>
        <p:spPr>
          <a:xfrm>
            <a:off x="3762856"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6" name="Google Shape;586;p46"/>
          <p:cNvSpPr/>
          <p:nvPr/>
        </p:nvSpPr>
        <p:spPr>
          <a:xfrm>
            <a:off x="5436477"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7" name="Google Shape;587;p46"/>
          <p:cNvSpPr/>
          <p:nvPr/>
        </p:nvSpPr>
        <p:spPr>
          <a:xfrm>
            <a:off x="7110099" y="335707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8" name="Google Shape;588;p46"/>
          <p:cNvSpPr/>
          <p:nvPr>
            <p:ph idx="5" type="pic"/>
          </p:nvPr>
        </p:nvSpPr>
        <p:spPr>
          <a:xfrm>
            <a:off x="461063" y="3402521"/>
            <a:ext cx="457200" cy="457200"/>
          </a:xfrm>
          <a:prstGeom prst="ellipse">
            <a:avLst/>
          </a:prstGeom>
          <a:noFill/>
          <a:ln cap="flat" cmpd="sng" w="25400">
            <a:solidFill>
              <a:schemeClr val="dk2"/>
            </a:solidFill>
            <a:prstDash val="solid"/>
            <a:round/>
            <a:headEnd len="sm" w="sm" type="none"/>
            <a:tailEnd len="sm" w="sm" type="none"/>
          </a:ln>
        </p:spPr>
      </p:sp>
      <p:sp>
        <p:nvSpPr>
          <p:cNvPr id="589" name="Google Shape;589;p46"/>
          <p:cNvSpPr/>
          <p:nvPr/>
        </p:nvSpPr>
        <p:spPr>
          <a:xfrm>
            <a:off x="415613"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0" name="Google Shape;590;p46"/>
          <p:cNvSpPr/>
          <p:nvPr/>
        </p:nvSpPr>
        <p:spPr>
          <a:xfrm>
            <a:off x="2089234"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1" name="Google Shape;591;p46"/>
          <p:cNvSpPr/>
          <p:nvPr/>
        </p:nvSpPr>
        <p:spPr>
          <a:xfrm>
            <a:off x="3762856"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2" name="Google Shape;592;p46"/>
          <p:cNvSpPr/>
          <p:nvPr/>
        </p:nvSpPr>
        <p:spPr>
          <a:xfrm>
            <a:off x="5436477"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3" name="Google Shape;593;p46"/>
          <p:cNvSpPr/>
          <p:nvPr/>
        </p:nvSpPr>
        <p:spPr>
          <a:xfrm>
            <a:off x="7110099" y="4170921"/>
            <a:ext cx="548100" cy="548100"/>
          </a:xfrm>
          <a:prstGeom prst="ellipse">
            <a:avLst/>
          </a:prstGeom>
          <a:gradFill>
            <a:gsLst>
              <a:gs pos="0">
                <a:srgbClr val="FF4E02"/>
              </a:gs>
              <a:gs pos="48000">
                <a:srgbClr val="F69323"/>
              </a:gs>
              <a:gs pos="100000">
                <a:srgbClr val="FABC75"/>
              </a:gs>
            </a:gsLst>
            <a:lin ang="0"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94" name="Google Shape;594;p46"/>
          <p:cNvSpPr/>
          <p:nvPr>
            <p:ph idx="6" type="pic"/>
          </p:nvPr>
        </p:nvSpPr>
        <p:spPr>
          <a:xfrm>
            <a:off x="461063" y="4216371"/>
            <a:ext cx="457200" cy="457200"/>
          </a:xfrm>
          <a:prstGeom prst="ellipse">
            <a:avLst/>
          </a:prstGeom>
          <a:noFill/>
          <a:ln cap="flat" cmpd="sng" w="25400">
            <a:solidFill>
              <a:schemeClr val="dk2"/>
            </a:solidFill>
            <a:prstDash val="solid"/>
            <a:round/>
            <a:headEnd len="sm" w="sm" type="none"/>
            <a:tailEnd len="sm" w="sm" type="none"/>
          </a:ln>
        </p:spPr>
      </p:sp>
      <p:sp>
        <p:nvSpPr>
          <p:cNvPr id="595" name="Google Shape;595;p46"/>
          <p:cNvSpPr/>
          <p:nvPr>
            <p:ph idx="7" type="pic"/>
          </p:nvPr>
        </p:nvSpPr>
        <p:spPr>
          <a:xfrm>
            <a:off x="2134684" y="960971"/>
            <a:ext cx="457200" cy="457200"/>
          </a:xfrm>
          <a:prstGeom prst="ellipse">
            <a:avLst/>
          </a:prstGeom>
          <a:noFill/>
          <a:ln cap="flat" cmpd="sng" w="25400">
            <a:solidFill>
              <a:schemeClr val="dk2"/>
            </a:solidFill>
            <a:prstDash val="solid"/>
            <a:round/>
            <a:headEnd len="sm" w="sm" type="none"/>
            <a:tailEnd len="sm" w="sm" type="none"/>
          </a:ln>
        </p:spPr>
      </p:sp>
      <p:sp>
        <p:nvSpPr>
          <p:cNvPr id="596" name="Google Shape;596;p46"/>
          <p:cNvSpPr/>
          <p:nvPr>
            <p:ph idx="8" type="pic"/>
          </p:nvPr>
        </p:nvSpPr>
        <p:spPr>
          <a:xfrm>
            <a:off x="2134684" y="1774821"/>
            <a:ext cx="457200" cy="457200"/>
          </a:xfrm>
          <a:prstGeom prst="ellipse">
            <a:avLst/>
          </a:prstGeom>
          <a:noFill/>
          <a:ln cap="flat" cmpd="sng" w="25400">
            <a:solidFill>
              <a:schemeClr val="dk2"/>
            </a:solidFill>
            <a:prstDash val="solid"/>
            <a:round/>
            <a:headEnd len="sm" w="sm" type="none"/>
            <a:tailEnd len="sm" w="sm" type="none"/>
          </a:ln>
        </p:spPr>
      </p:sp>
      <p:sp>
        <p:nvSpPr>
          <p:cNvPr id="597" name="Google Shape;597;p46"/>
          <p:cNvSpPr/>
          <p:nvPr>
            <p:ph idx="9" type="pic"/>
          </p:nvPr>
        </p:nvSpPr>
        <p:spPr>
          <a:xfrm>
            <a:off x="2134684" y="2588671"/>
            <a:ext cx="457200" cy="457200"/>
          </a:xfrm>
          <a:prstGeom prst="ellipse">
            <a:avLst/>
          </a:prstGeom>
          <a:noFill/>
          <a:ln cap="flat" cmpd="sng" w="25400">
            <a:solidFill>
              <a:schemeClr val="dk2"/>
            </a:solidFill>
            <a:prstDash val="solid"/>
            <a:round/>
            <a:headEnd len="sm" w="sm" type="none"/>
            <a:tailEnd len="sm" w="sm" type="none"/>
          </a:ln>
        </p:spPr>
      </p:sp>
      <p:sp>
        <p:nvSpPr>
          <p:cNvPr id="598" name="Google Shape;598;p46"/>
          <p:cNvSpPr/>
          <p:nvPr>
            <p:ph idx="13" type="pic"/>
          </p:nvPr>
        </p:nvSpPr>
        <p:spPr>
          <a:xfrm>
            <a:off x="2134684" y="3402521"/>
            <a:ext cx="457200" cy="457200"/>
          </a:xfrm>
          <a:prstGeom prst="ellipse">
            <a:avLst/>
          </a:prstGeom>
          <a:noFill/>
          <a:ln cap="flat" cmpd="sng" w="25400">
            <a:solidFill>
              <a:schemeClr val="dk2"/>
            </a:solidFill>
            <a:prstDash val="solid"/>
            <a:round/>
            <a:headEnd len="sm" w="sm" type="none"/>
            <a:tailEnd len="sm" w="sm" type="none"/>
          </a:ln>
        </p:spPr>
      </p:sp>
      <p:sp>
        <p:nvSpPr>
          <p:cNvPr id="599" name="Google Shape;599;p46"/>
          <p:cNvSpPr/>
          <p:nvPr>
            <p:ph idx="14" type="pic"/>
          </p:nvPr>
        </p:nvSpPr>
        <p:spPr>
          <a:xfrm>
            <a:off x="2134684" y="4216371"/>
            <a:ext cx="457200" cy="457200"/>
          </a:xfrm>
          <a:prstGeom prst="ellipse">
            <a:avLst/>
          </a:prstGeom>
          <a:noFill/>
          <a:ln cap="flat" cmpd="sng" w="25400">
            <a:solidFill>
              <a:schemeClr val="dk2"/>
            </a:solidFill>
            <a:prstDash val="solid"/>
            <a:round/>
            <a:headEnd len="sm" w="sm" type="none"/>
            <a:tailEnd len="sm" w="sm" type="none"/>
          </a:ln>
        </p:spPr>
      </p:sp>
      <p:sp>
        <p:nvSpPr>
          <p:cNvPr id="600" name="Google Shape;600;p46"/>
          <p:cNvSpPr/>
          <p:nvPr>
            <p:ph idx="15" type="pic"/>
          </p:nvPr>
        </p:nvSpPr>
        <p:spPr>
          <a:xfrm>
            <a:off x="3808306" y="960971"/>
            <a:ext cx="457200" cy="457200"/>
          </a:xfrm>
          <a:prstGeom prst="ellipse">
            <a:avLst/>
          </a:prstGeom>
          <a:noFill/>
          <a:ln cap="flat" cmpd="sng" w="25400">
            <a:solidFill>
              <a:schemeClr val="dk2"/>
            </a:solidFill>
            <a:prstDash val="solid"/>
            <a:round/>
            <a:headEnd len="sm" w="sm" type="none"/>
            <a:tailEnd len="sm" w="sm" type="none"/>
          </a:ln>
        </p:spPr>
      </p:sp>
      <p:sp>
        <p:nvSpPr>
          <p:cNvPr id="601" name="Google Shape;601;p46"/>
          <p:cNvSpPr/>
          <p:nvPr>
            <p:ph idx="16" type="pic"/>
          </p:nvPr>
        </p:nvSpPr>
        <p:spPr>
          <a:xfrm>
            <a:off x="3808306" y="1774821"/>
            <a:ext cx="457200" cy="457200"/>
          </a:xfrm>
          <a:prstGeom prst="ellipse">
            <a:avLst/>
          </a:prstGeom>
          <a:noFill/>
          <a:ln cap="flat" cmpd="sng" w="25400">
            <a:solidFill>
              <a:schemeClr val="dk2"/>
            </a:solidFill>
            <a:prstDash val="solid"/>
            <a:round/>
            <a:headEnd len="sm" w="sm" type="none"/>
            <a:tailEnd len="sm" w="sm" type="none"/>
          </a:ln>
        </p:spPr>
      </p:sp>
      <p:sp>
        <p:nvSpPr>
          <p:cNvPr id="602" name="Google Shape;602;p46"/>
          <p:cNvSpPr/>
          <p:nvPr>
            <p:ph idx="17" type="pic"/>
          </p:nvPr>
        </p:nvSpPr>
        <p:spPr>
          <a:xfrm>
            <a:off x="3808306" y="2588671"/>
            <a:ext cx="457200" cy="457200"/>
          </a:xfrm>
          <a:prstGeom prst="ellipse">
            <a:avLst/>
          </a:prstGeom>
          <a:noFill/>
          <a:ln cap="flat" cmpd="sng" w="25400">
            <a:solidFill>
              <a:schemeClr val="dk2"/>
            </a:solidFill>
            <a:prstDash val="solid"/>
            <a:round/>
            <a:headEnd len="sm" w="sm" type="none"/>
            <a:tailEnd len="sm" w="sm" type="none"/>
          </a:ln>
        </p:spPr>
      </p:sp>
      <p:sp>
        <p:nvSpPr>
          <p:cNvPr id="603" name="Google Shape;603;p46"/>
          <p:cNvSpPr/>
          <p:nvPr>
            <p:ph idx="18" type="pic"/>
          </p:nvPr>
        </p:nvSpPr>
        <p:spPr>
          <a:xfrm>
            <a:off x="3808306" y="3402521"/>
            <a:ext cx="457200" cy="457200"/>
          </a:xfrm>
          <a:prstGeom prst="ellipse">
            <a:avLst/>
          </a:prstGeom>
          <a:noFill/>
          <a:ln cap="flat" cmpd="sng" w="25400">
            <a:solidFill>
              <a:schemeClr val="dk2"/>
            </a:solidFill>
            <a:prstDash val="solid"/>
            <a:round/>
            <a:headEnd len="sm" w="sm" type="none"/>
            <a:tailEnd len="sm" w="sm" type="none"/>
          </a:ln>
        </p:spPr>
      </p:sp>
      <p:sp>
        <p:nvSpPr>
          <p:cNvPr id="604" name="Google Shape;604;p46"/>
          <p:cNvSpPr/>
          <p:nvPr>
            <p:ph idx="19" type="pic"/>
          </p:nvPr>
        </p:nvSpPr>
        <p:spPr>
          <a:xfrm>
            <a:off x="3808306" y="4216371"/>
            <a:ext cx="457200" cy="457200"/>
          </a:xfrm>
          <a:prstGeom prst="ellipse">
            <a:avLst/>
          </a:prstGeom>
          <a:noFill/>
          <a:ln cap="flat" cmpd="sng" w="25400">
            <a:solidFill>
              <a:schemeClr val="dk2"/>
            </a:solidFill>
            <a:prstDash val="solid"/>
            <a:round/>
            <a:headEnd len="sm" w="sm" type="none"/>
            <a:tailEnd len="sm" w="sm" type="none"/>
          </a:ln>
        </p:spPr>
      </p:sp>
      <p:sp>
        <p:nvSpPr>
          <p:cNvPr id="605" name="Google Shape;605;p46"/>
          <p:cNvSpPr/>
          <p:nvPr>
            <p:ph idx="20" type="pic"/>
          </p:nvPr>
        </p:nvSpPr>
        <p:spPr>
          <a:xfrm>
            <a:off x="5481927" y="960971"/>
            <a:ext cx="457200" cy="457200"/>
          </a:xfrm>
          <a:prstGeom prst="ellipse">
            <a:avLst/>
          </a:prstGeom>
          <a:noFill/>
          <a:ln cap="flat" cmpd="sng" w="25400">
            <a:solidFill>
              <a:schemeClr val="dk2"/>
            </a:solidFill>
            <a:prstDash val="solid"/>
            <a:round/>
            <a:headEnd len="sm" w="sm" type="none"/>
            <a:tailEnd len="sm" w="sm" type="none"/>
          </a:ln>
        </p:spPr>
      </p:sp>
      <p:sp>
        <p:nvSpPr>
          <p:cNvPr id="606" name="Google Shape;606;p46"/>
          <p:cNvSpPr/>
          <p:nvPr>
            <p:ph idx="21" type="pic"/>
          </p:nvPr>
        </p:nvSpPr>
        <p:spPr>
          <a:xfrm>
            <a:off x="5481927" y="1774821"/>
            <a:ext cx="457200" cy="457200"/>
          </a:xfrm>
          <a:prstGeom prst="ellipse">
            <a:avLst/>
          </a:prstGeom>
          <a:noFill/>
          <a:ln cap="flat" cmpd="sng" w="25400">
            <a:solidFill>
              <a:schemeClr val="dk2"/>
            </a:solidFill>
            <a:prstDash val="solid"/>
            <a:round/>
            <a:headEnd len="sm" w="sm" type="none"/>
            <a:tailEnd len="sm" w="sm" type="none"/>
          </a:ln>
        </p:spPr>
      </p:sp>
      <p:sp>
        <p:nvSpPr>
          <p:cNvPr id="607" name="Google Shape;607;p46"/>
          <p:cNvSpPr/>
          <p:nvPr>
            <p:ph idx="22" type="pic"/>
          </p:nvPr>
        </p:nvSpPr>
        <p:spPr>
          <a:xfrm>
            <a:off x="5481927" y="2588671"/>
            <a:ext cx="457200" cy="457200"/>
          </a:xfrm>
          <a:prstGeom prst="ellipse">
            <a:avLst/>
          </a:prstGeom>
          <a:noFill/>
          <a:ln cap="flat" cmpd="sng" w="25400">
            <a:solidFill>
              <a:schemeClr val="dk2"/>
            </a:solidFill>
            <a:prstDash val="solid"/>
            <a:round/>
            <a:headEnd len="sm" w="sm" type="none"/>
            <a:tailEnd len="sm" w="sm" type="none"/>
          </a:ln>
        </p:spPr>
      </p:sp>
      <p:sp>
        <p:nvSpPr>
          <p:cNvPr id="608" name="Google Shape;608;p46"/>
          <p:cNvSpPr/>
          <p:nvPr>
            <p:ph idx="23" type="pic"/>
          </p:nvPr>
        </p:nvSpPr>
        <p:spPr>
          <a:xfrm>
            <a:off x="5481927" y="3402521"/>
            <a:ext cx="457200" cy="457200"/>
          </a:xfrm>
          <a:prstGeom prst="ellipse">
            <a:avLst/>
          </a:prstGeom>
          <a:noFill/>
          <a:ln cap="flat" cmpd="sng" w="25400">
            <a:solidFill>
              <a:schemeClr val="dk2"/>
            </a:solidFill>
            <a:prstDash val="solid"/>
            <a:round/>
            <a:headEnd len="sm" w="sm" type="none"/>
            <a:tailEnd len="sm" w="sm" type="none"/>
          </a:ln>
        </p:spPr>
      </p:sp>
      <p:sp>
        <p:nvSpPr>
          <p:cNvPr id="609" name="Google Shape;609;p46"/>
          <p:cNvSpPr/>
          <p:nvPr>
            <p:ph idx="24" type="pic"/>
          </p:nvPr>
        </p:nvSpPr>
        <p:spPr>
          <a:xfrm>
            <a:off x="5481927" y="4216371"/>
            <a:ext cx="457200" cy="457200"/>
          </a:xfrm>
          <a:prstGeom prst="ellipse">
            <a:avLst/>
          </a:prstGeom>
          <a:noFill/>
          <a:ln cap="flat" cmpd="sng" w="25400">
            <a:solidFill>
              <a:schemeClr val="dk2"/>
            </a:solidFill>
            <a:prstDash val="solid"/>
            <a:round/>
            <a:headEnd len="sm" w="sm" type="none"/>
            <a:tailEnd len="sm" w="sm" type="none"/>
          </a:ln>
        </p:spPr>
      </p:sp>
      <p:sp>
        <p:nvSpPr>
          <p:cNvPr id="610" name="Google Shape;610;p46"/>
          <p:cNvSpPr/>
          <p:nvPr>
            <p:ph idx="25" type="pic"/>
          </p:nvPr>
        </p:nvSpPr>
        <p:spPr>
          <a:xfrm>
            <a:off x="7155549" y="960971"/>
            <a:ext cx="457200" cy="457200"/>
          </a:xfrm>
          <a:prstGeom prst="ellipse">
            <a:avLst/>
          </a:prstGeom>
          <a:noFill/>
          <a:ln cap="flat" cmpd="sng" w="25400">
            <a:solidFill>
              <a:schemeClr val="dk2"/>
            </a:solidFill>
            <a:prstDash val="solid"/>
            <a:round/>
            <a:headEnd len="sm" w="sm" type="none"/>
            <a:tailEnd len="sm" w="sm" type="none"/>
          </a:ln>
        </p:spPr>
      </p:sp>
      <p:sp>
        <p:nvSpPr>
          <p:cNvPr id="611" name="Google Shape;611;p46"/>
          <p:cNvSpPr/>
          <p:nvPr>
            <p:ph idx="26" type="pic"/>
          </p:nvPr>
        </p:nvSpPr>
        <p:spPr>
          <a:xfrm>
            <a:off x="7155549" y="1774821"/>
            <a:ext cx="457200" cy="457200"/>
          </a:xfrm>
          <a:prstGeom prst="ellipse">
            <a:avLst/>
          </a:prstGeom>
          <a:noFill/>
          <a:ln cap="flat" cmpd="sng" w="25400">
            <a:solidFill>
              <a:schemeClr val="dk2"/>
            </a:solidFill>
            <a:prstDash val="solid"/>
            <a:round/>
            <a:headEnd len="sm" w="sm" type="none"/>
            <a:tailEnd len="sm" w="sm" type="none"/>
          </a:ln>
        </p:spPr>
      </p:sp>
      <p:sp>
        <p:nvSpPr>
          <p:cNvPr id="612" name="Google Shape;612;p46"/>
          <p:cNvSpPr/>
          <p:nvPr>
            <p:ph idx="27" type="pic"/>
          </p:nvPr>
        </p:nvSpPr>
        <p:spPr>
          <a:xfrm>
            <a:off x="7155549" y="2588671"/>
            <a:ext cx="457200" cy="457200"/>
          </a:xfrm>
          <a:prstGeom prst="ellipse">
            <a:avLst/>
          </a:prstGeom>
          <a:noFill/>
          <a:ln cap="flat" cmpd="sng" w="25400">
            <a:solidFill>
              <a:schemeClr val="dk2"/>
            </a:solidFill>
            <a:prstDash val="solid"/>
            <a:round/>
            <a:headEnd len="sm" w="sm" type="none"/>
            <a:tailEnd len="sm" w="sm" type="none"/>
          </a:ln>
        </p:spPr>
      </p:sp>
      <p:sp>
        <p:nvSpPr>
          <p:cNvPr id="613" name="Google Shape;613;p46"/>
          <p:cNvSpPr/>
          <p:nvPr>
            <p:ph idx="28" type="pic"/>
          </p:nvPr>
        </p:nvSpPr>
        <p:spPr>
          <a:xfrm>
            <a:off x="7155549" y="3402521"/>
            <a:ext cx="457200" cy="457200"/>
          </a:xfrm>
          <a:prstGeom prst="ellipse">
            <a:avLst/>
          </a:prstGeom>
          <a:noFill/>
          <a:ln cap="flat" cmpd="sng" w="25400">
            <a:solidFill>
              <a:schemeClr val="dk2"/>
            </a:solidFill>
            <a:prstDash val="solid"/>
            <a:round/>
            <a:headEnd len="sm" w="sm" type="none"/>
            <a:tailEnd len="sm" w="sm" type="none"/>
          </a:ln>
        </p:spPr>
      </p:sp>
      <p:sp>
        <p:nvSpPr>
          <p:cNvPr id="614" name="Google Shape;614;p46"/>
          <p:cNvSpPr/>
          <p:nvPr>
            <p:ph idx="29" type="pic"/>
          </p:nvPr>
        </p:nvSpPr>
        <p:spPr>
          <a:xfrm>
            <a:off x="7155549" y="4216371"/>
            <a:ext cx="457200" cy="457200"/>
          </a:xfrm>
          <a:prstGeom prst="ellipse">
            <a:avLst/>
          </a:prstGeom>
          <a:noFill/>
          <a:ln cap="flat" cmpd="sng" w="25400">
            <a:solidFill>
              <a:schemeClr val="dk2"/>
            </a:solidFill>
            <a:prstDash val="solid"/>
            <a:round/>
            <a:headEnd len="sm" w="sm" type="none"/>
            <a:tailEnd len="sm" w="sm" type="none"/>
          </a:ln>
        </p:spPr>
      </p:sp>
      <p:grpSp>
        <p:nvGrpSpPr>
          <p:cNvPr id="615" name="Google Shape;615;p46"/>
          <p:cNvGrpSpPr/>
          <p:nvPr/>
        </p:nvGrpSpPr>
        <p:grpSpPr>
          <a:xfrm>
            <a:off x="0" y="5111100"/>
            <a:ext cx="9134675" cy="32400"/>
            <a:chOff x="0" y="5111100"/>
            <a:chExt cx="9134675" cy="32400"/>
          </a:xfrm>
        </p:grpSpPr>
        <p:sp>
          <p:nvSpPr>
            <p:cNvPr id="616" name="Google Shape;616;p46"/>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7" name="Google Shape;617;p46"/>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8" name="Google Shape;618;p46"/>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19" name="Google Shape;619;p46"/>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0" name="Google Shape;620;p46"/>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21" name="Google Shape;621;p46"/>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22" name="Google Shape;622;p46"/>
          <p:cNvSpPr txBox="1"/>
          <p:nvPr>
            <p:ph idx="1" type="body"/>
          </p:nvPr>
        </p:nvSpPr>
        <p:spPr>
          <a:xfrm>
            <a:off x="1042900"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3" name="Google Shape;623;p46"/>
          <p:cNvSpPr txBox="1"/>
          <p:nvPr>
            <p:ph idx="30" type="body"/>
          </p:nvPr>
        </p:nvSpPr>
        <p:spPr>
          <a:xfrm>
            <a:off x="1042900"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4" name="Google Shape;624;p46"/>
          <p:cNvSpPr txBox="1"/>
          <p:nvPr>
            <p:ph idx="31" type="body"/>
          </p:nvPr>
        </p:nvSpPr>
        <p:spPr>
          <a:xfrm>
            <a:off x="1042900"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5" name="Google Shape;625;p46"/>
          <p:cNvSpPr txBox="1"/>
          <p:nvPr>
            <p:ph idx="32" type="body"/>
          </p:nvPr>
        </p:nvSpPr>
        <p:spPr>
          <a:xfrm>
            <a:off x="1042900"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6" name="Google Shape;626;p46"/>
          <p:cNvSpPr txBox="1"/>
          <p:nvPr>
            <p:ph idx="33" type="body"/>
          </p:nvPr>
        </p:nvSpPr>
        <p:spPr>
          <a:xfrm>
            <a:off x="1042900"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7" name="Google Shape;627;p46"/>
          <p:cNvSpPr txBox="1"/>
          <p:nvPr>
            <p:ph idx="34" type="body"/>
          </p:nvPr>
        </p:nvSpPr>
        <p:spPr>
          <a:xfrm>
            <a:off x="1042900"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8" name="Google Shape;628;p46"/>
          <p:cNvSpPr txBox="1"/>
          <p:nvPr>
            <p:ph idx="35" type="body"/>
          </p:nvPr>
        </p:nvSpPr>
        <p:spPr>
          <a:xfrm>
            <a:off x="1042900"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29" name="Google Shape;629;p46"/>
          <p:cNvSpPr txBox="1"/>
          <p:nvPr>
            <p:ph idx="36" type="body"/>
          </p:nvPr>
        </p:nvSpPr>
        <p:spPr>
          <a:xfrm>
            <a:off x="1042900"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0" name="Google Shape;630;p46"/>
          <p:cNvSpPr txBox="1"/>
          <p:nvPr>
            <p:ph idx="37" type="body"/>
          </p:nvPr>
        </p:nvSpPr>
        <p:spPr>
          <a:xfrm>
            <a:off x="1042900"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1" name="Google Shape;631;p46"/>
          <p:cNvSpPr txBox="1"/>
          <p:nvPr>
            <p:ph idx="38" type="body"/>
          </p:nvPr>
        </p:nvSpPr>
        <p:spPr>
          <a:xfrm>
            <a:off x="1042900"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2" name="Google Shape;632;p46"/>
          <p:cNvSpPr txBox="1"/>
          <p:nvPr>
            <p:ph idx="39" type="body"/>
          </p:nvPr>
        </p:nvSpPr>
        <p:spPr>
          <a:xfrm>
            <a:off x="2716521"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3" name="Google Shape;633;p46"/>
          <p:cNvSpPr txBox="1"/>
          <p:nvPr>
            <p:ph idx="40" type="body"/>
          </p:nvPr>
        </p:nvSpPr>
        <p:spPr>
          <a:xfrm>
            <a:off x="2716521"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4" name="Google Shape;634;p46"/>
          <p:cNvSpPr txBox="1"/>
          <p:nvPr>
            <p:ph idx="41" type="body"/>
          </p:nvPr>
        </p:nvSpPr>
        <p:spPr>
          <a:xfrm>
            <a:off x="2716521"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5" name="Google Shape;635;p46"/>
          <p:cNvSpPr txBox="1"/>
          <p:nvPr>
            <p:ph idx="42" type="body"/>
          </p:nvPr>
        </p:nvSpPr>
        <p:spPr>
          <a:xfrm>
            <a:off x="2716521"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6" name="Google Shape;636;p46"/>
          <p:cNvSpPr txBox="1"/>
          <p:nvPr>
            <p:ph idx="43" type="body"/>
          </p:nvPr>
        </p:nvSpPr>
        <p:spPr>
          <a:xfrm>
            <a:off x="2716521"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7" name="Google Shape;637;p46"/>
          <p:cNvSpPr txBox="1"/>
          <p:nvPr>
            <p:ph idx="44" type="body"/>
          </p:nvPr>
        </p:nvSpPr>
        <p:spPr>
          <a:xfrm>
            <a:off x="2716521"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8" name="Google Shape;638;p46"/>
          <p:cNvSpPr txBox="1"/>
          <p:nvPr>
            <p:ph idx="45" type="body"/>
          </p:nvPr>
        </p:nvSpPr>
        <p:spPr>
          <a:xfrm>
            <a:off x="2716521"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39" name="Google Shape;639;p46"/>
          <p:cNvSpPr txBox="1"/>
          <p:nvPr>
            <p:ph idx="46" type="body"/>
          </p:nvPr>
        </p:nvSpPr>
        <p:spPr>
          <a:xfrm>
            <a:off x="2716521"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0" name="Google Shape;640;p46"/>
          <p:cNvSpPr txBox="1"/>
          <p:nvPr>
            <p:ph idx="47" type="body"/>
          </p:nvPr>
        </p:nvSpPr>
        <p:spPr>
          <a:xfrm>
            <a:off x="2716521"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1" name="Google Shape;641;p46"/>
          <p:cNvSpPr txBox="1"/>
          <p:nvPr>
            <p:ph idx="48" type="body"/>
          </p:nvPr>
        </p:nvSpPr>
        <p:spPr>
          <a:xfrm>
            <a:off x="2716521"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2" name="Google Shape;642;p46"/>
          <p:cNvSpPr txBox="1"/>
          <p:nvPr>
            <p:ph idx="49" type="body"/>
          </p:nvPr>
        </p:nvSpPr>
        <p:spPr>
          <a:xfrm>
            <a:off x="4390143"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3" name="Google Shape;643;p46"/>
          <p:cNvSpPr txBox="1"/>
          <p:nvPr>
            <p:ph idx="50" type="body"/>
          </p:nvPr>
        </p:nvSpPr>
        <p:spPr>
          <a:xfrm>
            <a:off x="4390143"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4" name="Google Shape;644;p46"/>
          <p:cNvSpPr txBox="1"/>
          <p:nvPr>
            <p:ph idx="51" type="body"/>
          </p:nvPr>
        </p:nvSpPr>
        <p:spPr>
          <a:xfrm>
            <a:off x="4390143"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5" name="Google Shape;645;p46"/>
          <p:cNvSpPr txBox="1"/>
          <p:nvPr>
            <p:ph idx="52" type="body"/>
          </p:nvPr>
        </p:nvSpPr>
        <p:spPr>
          <a:xfrm>
            <a:off x="4390143"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6" name="Google Shape;646;p46"/>
          <p:cNvSpPr txBox="1"/>
          <p:nvPr>
            <p:ph idx="53" type="body"/>
          </p:nvPr>
        </p:nvSpPr>
        <p:spPr>
          <a:xfrm>
            <a:off x="4390143"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7" name="Google Shape;647;p46"/>
          <p:cNvSpPr txBox="1"/>
          <p:nvPr>
            <p:ph idx="54" type="body"/>
          </p:nvPr>
        </p:nvSpPr>
        <p:spPr>
          <a:xfrm>
            <a:off x="4390143"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8" name="Google Shape;648;p46"/>
          <p:cNvSpPr txBox="1"/>
          <p:nvPr>
            <p:ph idx="55" type="body"/>
          </p:nvPr>
        </p:nvSpPr>
        <p:spPr>
          <a:xfrm>
            <a:off x="4390143"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49" name="Google Shape;649;p46"/>
          <p:cNvSpPr txBox="1"/>
          <p:nvPr>
            <p:ph idx="56" type="body"/>
          </p:nvPr>
        </p:nvSpPr>
        <p:spPr>
          <a:xfrm>
            <a:off x="4390143"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0" name="Google Shape;650;p46"/>
          <p:cNvSpPr txBox="1"/>
          <p:nvPr>
            <p:ph idx="57" type="body"/>
          </p:nvPr>
        </p:nvSpPr>
        <p:spPr>
          <a:xfrm>
            <a:off x="4390143"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1" name="Google Shape;651;p46"/>
          <p:cNvSpPr txBox="1"/>
          <p:nvPr>
            <p:ph idx="58" type="body"/>
          </p:nvPr>
        </p:nvSpPr>
        <p:spPr>
          <a:xfrm>
            <a:off x="4390143"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2" name="Google Shape;652;p46"/>
          <p:cNvSpPr txBox="1"/>
          <p:nvPr>
            <p:ph idx="59" type="body"/>
          </p:nvPr>
        </p:nvSpPr>
        <p:spPr>
          <a:xfrm>
            <a:off x="6063764"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3" name="Google Shape;653;p46"/>
          <p:cNvSpPr txBox="1"/>
          <p:nvPr>
            <p:ph idx="60" type="body"/>
          </p:nvPr>
        </p:nvSpPr>
        <p:spPr>
          <a:xfrm>
            <a:off x="6063764"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4" name="Google Shape;654;p46"/>
          <p:cNvSpPr txBox="1"/>
          <p:nvPr>
            <p:ph idx="61" type="body"/>
          </p:nvPr>
        </p:nvSpPr>
        <p:spPr>
          <a:xfrm>
            <a:off x="6063764"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5" name="Google Shape;655;p46"/>
          <p:cNvSpPr txBox="1"/>
          <p:nvPr>
            <p:ph idx="62" type="body"/>
          </p:nvPr>
        </p:nvSpPr>
        <p:spPr>
          <a:xfrm>
            <a:off x="6063764"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6" name="Google Shape;656;p46"/>
          <p:cNvSpPr txBox="1"/>
          <p:nvPr>
            <p:ph idx="63" type="body"/>
          </p:nvPr>
        </p:nvSpPr>
        <p:spPr>
          <a:xfrm>
            <a:off x="6063764"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7" name="Google Shape;657;p46"/>
          <p:cNvSpPr txBox="1"/>
          <p:nvPr>
            <p:ph idx="64" type="body"/>
          </p:nvPr>
        </p:nvSpPr>
        <p:spPr>
          <a:xfrm>
            <a:off x="6063764"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8" name="Google Shape;658;p46"/>
          <p:cNvSpPr txBox="1"/>
          <p:nvPr>
            <p:ph idx="65" type="body"/>
          </p:nvPr>
        </p:nvSpPr>
        <p:spPr>
          <a:xfrm>
            <a:off x="6063764"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59" name="Google Shape;659;p46"/>
          <p:cNvSpPr txBox="1"/>
          <p:nvPr>
            <p:ph idx="66" type="body"/>
          </p:nvPr>
        </p:nvSpPr>
        <p:spPr>
          <a:xfrm>
            <a:off x="6063764"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0" name="Google Shape;660;p46"/>
          <p:cNvSpPr txBox="1"/>
          <p:nvPr>
            <p:ph idx="67" type="body"/>
          </p:nvPr>
        </p:nvSpPr>
        <p:spPr>
          <a:xfrm>
            <a:off x="6063764"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1" name="Google Shape;661;p46"/>
          <p:cNvSpPr txBox="1"/>
          <p:nvPr>
            <p:ph idx="68" type="body"/>
          </p:nvPr>
        </p:nvSpPr>
        <p:spPr>
          <a:xfrm>
            <a:off x="6063764"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2" name="Google Shape;662;p46"/>
          <p:cNvSpPr txBox="1"/>
          <p:nvPr>
            <p:ph idx="69" type="body"/>
          </p:nvPr>
        </p:nvSpPr>
        <p:spPr>
          <a:xfrm>
            <a:off x="7737386" y="10200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3" name="Google Shape;663;p46"/>
          <p:cNvSpPr txBox="1"/>
          <p:nvPr>
            <p:ph idx="70" type="body"/>
          </p:nvPr>
        </p:nvSpPr>
        <p:spPr>
          <a:xfrm>
            <a:off x="7737386" y="11674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4" name="Google Shape;664;p46"/>
          <p:cNvSpPr txBox="1"/>
          <p:nvPr>
            <p:ph idx="71" type="body"/>
          </p:nvPr>
        </p:nvSpPr>
        <p:spPr>
          <a:xfrm>
            <a:off x="7737386" y="18339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5" name="Google Shape;665;p46"/>
          <p:cNvSpPr txBox="1"/>
          <p:nvPr>
            <p:ph idx="72" type="body"/>
          </p:nvPr>
        </p:nvSpPr>
        <p:spPr>
          <a:xfrm>
            <a:off x="7737386" y="19812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6" name="Google Shape;666;p46"/>
          <p:cNvSpPr txBox="1"/>
          <p:nvPr>
            <p:ph idx="73" type="body"/>
          </p:nvPr>
        </p:nvSpPr>
        <p:spPr>
          <a:xfrm>
            <a:off x="7737386" y="26477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7" name="Google Shape;667;p46"/>
          <p:cNvSpPr txBox="1"/>
          <p:nvPr>
            <p:ph idx="74" type="body"/>
          </p:nvPr>
        </p:nvSpPr>
        <p:spPr>
          <a:xfrm>
            <a:off x="7737386" y="27951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8" name="Google Shape;668;p46"/>
          <p:cNvSpPr txBox="1"/>
          <p:nvPr>
            <p:ph idx="75" type="body"/>
          </p:nvPr>
        </p:nvSpPr>
        <p:spPr>
          <a:xfrm>
            <a:off x="7737386" y="346162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69" name="Google Shape;669;p46"/>
          <p:cNvSpPr txBox="1"/>
          <p:nvPr>
            <p:ph idx="76" type="body"/>
          </p:nvPr>
        </p:nvSpPr>
        <p:spPr>
          <a:xfrm>
            <a:off x="7737386" y="360899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0" name="Google Shape;670;p46"/>
          <p:cNvSpPr txBox="1"/>
          <p:nvPr>
            <p:ph idx="77" type="body"/>
          </p:nvPr>
        </p:nvSpPr>
        <p:spPr>
          <a:xfrm>
            <a:off x="7737386" y="4275477"/>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900"/>
              <a:buFont typeface="Arial"/>
              <a:buNone/>
              <a:defRPr b="0" i="0" sz="9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1" name="Google Shape;671;p46"/>
          <p:cNvSpPr txBox="1"/>
          <p:nvPr>
            <p:ph idx="78" type="body"/>
          </p:nvPr>
        </p:nvSpPr>
        <p:spPr>
          <a:xfrm>
            <a:off x="7737386" y="4422841"/>
            <a:ext cx="914400" cy="183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2" name="Google Shape;672;p46"/>
          <p:cNvSpPr txBox="1"/>
          <p:nvPr>
            <p:ph idx="79"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lumn (Vertical Style)">
  <p:cSld name="Title + Column (Vertical Style)">
    <p:spTree>
      <p:nvGrpSpPr>
        <p:cNvPr id="673" name="Shape 673"/>
        <p:cNvGrpSpPr/>
        <p:nvPr/>
      </p:nvGrpSpPr>
      <p:grpSpPr>
        <a:xfrm>
          <a:off x="0" y="0"/>
          <a:ext cx="0" cy="0"/>
          <a:chOff x="0" y="0"/>
          <a:chExt cx="0" cy="0"/>
        </a:xfrm>
      </p:grpSpPr>
      <p:sp>
        <p:nvSpPr>
          <p:cNvPr id="674" name="Google Shape;674;p47"/>
          <p:cNvSpPr/>
          <p:nvPr/>
        </p:nvSpPr>
        <p:spPr>
          <a:xfrm>
            <a:off x="0" y="0"/>
            <a:ext cx="2268300" cy="5143500"/>
          </a:xfrm>
          <a:prstGeom prst="rect">
            <a:avLst/>
          </a:prstGeom>
          <a:solidFill>
            <a:srgbClr val="000000">
              <a:alpha val="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5" name="Google Shape;675;p4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676" name="Google Shape;676;p47"/>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77" name="Google Shape;677;p47"/>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678" name="Google Shape;678;p47"/>
          <p:cNvGrpSpPr/>
          <p:nvPr/>
        </p:nvGrpSpPr>
        <p:grpSpPr>
          <a:xfrm>
            <a:off x="0" y="5111100"/>
            <a:ext cx="9134675" cy="32400"/>
            <a:chOff x="0" y="5111100"/>
            <a:chExt cx="9134675" cy="32400"/>
          </a:xfrm>
        </p:grpSpPr>
        <p:sp>
          <p:nvSpPr>
            <p:cNvPr id="679" name="Google Shape;679;p47"/>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0" name="Google Shape;680;p47"/>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1" name="Google Shape;681;p47"/>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2" name="Google Shape;682;p47"/>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3" name="Google Shape;683;p47"/>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4" name="Google Shape;684;p47"/>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85" name="Google Shape;685;p47"/>
          <p:cNvSpPr txBox="1"/>
          <p:nvPr>
            <p:ph idx="1" type="body"/>
          </p:nvPr>
        </p:nvSpPr>
        <p:spPr>
          <a:xfrm>
            <a:off x="395288" y="372600"/>
            <a:ext cx="1659064"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37">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
  <p:cSld name="Title + Three Column">
    <p:spTree>
      <p:nvGrpSpPr>
        <p:cNvPr id="686" name="Shape 686"/>
        <p:cNvGrpSpPr/>
        <p:nvPr/>
      </p:nvGrpSpPr>
      <p:grpSpPr>
        <a:xfrm>
          <a:off x="0" y="0"/>
          <a:ext cx="0" cy="0"/>
          <a:chOff x="0" y="0"/>
          <a:chExt cx="0" cy="0"/>
        </a:xfrm>
      </p:grpSpPr>
      <p:sp>
        <p:nvSpPr>
          <p:cNvPr id="687" name="Google Shape;687;p4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688" name="Google Shape;688;p4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89" name="Google Shape;689;p4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690" name="Google Shape;690;p48"/>
          <p:cNvGrpSpPr/>
          <p:nvPr/>
        </p:nvGrpSpPr>
        <p:grpSpPr>
          <a:xfrm>
            <a:off x="0" y="5111100"/>
            <a:ext cx="9134675" cy="32400"/>
            <a:chOff x="0" y="5111100"/>
            <a:chExt cx="9134675" cy="32400"/>
          </a:xfrm>
        </p:grpSpPr>
        <p:sp>
          <p:nvSpPr>
            <p:cNvPr id="691" name="Google Shape;691;p48"/>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2" name="Google Shape;692;p48"/>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3" name="Google Shape;693;p48"/>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4" name="Google Shape;694;p48"/>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5" name="Google Shape;695;p48"/>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96" name="Google Shape;696;p48"/>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697" name="Google Shape;697;p48"/>
          <p:cNvSpPr txBox="1"/>
          <p:nvPr>
            <p:ph idx="1" type="body"/>
          </p:nvPr>
        </p:nvSpPr>
        <p:spPr>
          <a:xfrm>
            <a:off x="395288" y="1009650"/>
            <a:ext cx="26487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98" name="Google Shape;698;p48"/>
          <p:cNvSpPr txBox="1"/>
          <p:nvPr>
            <p:ph idx="2" type="body"/>
          </p:nvPr>
        </p:nvSpPr>
        <p:spPr>
          <a:xfrm>
            <a:off x="3247650" y="1009650"/>
            <a:ext cx="26487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99" name="Google Shape;699;p48"/>
          <p:cNvSpPr txBox="1"/>
          <p:nvPr>
            <p:ph idx="3" type="body"/>
          </p:nvPr>
        </p:nvSpPr>
        <p:spPr>
          <a:xfrm>
            <a:off x="6100013" y="1009650"/>
            <a:ext cx="26487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00" name="Google Shape;700;p48"/>
          <p:cNvSpPr txBox="1"/>
          <p:nvPr>
            <p:ph idx="4"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 with Headings">
  <p:cSld name="Title + Three Column with Headings">
    <p:spTree>
      <p:nvGrpSpPr>
        <p:cNvPr id="701" name="Shape 701"/>
        <p:cNvGrpSpPr/>
        <p:nvPr/>
      </p:nvGrpSpPr>
      <p:grpSpPr>
        <a:xfrm>
          <a:off x="0" y="0"/>
          <a:ext cx="0" cy="0"/>
          <a:chOff x="0" y="0"/>
          <a:chExt cx="0" cy="0"/>
        </a:xfrm>
      </p:grpSpPr>
      <p:sp>
        <p:nvSpPr>
          <p:cNvPr id="702" name="Google Shape;702;p4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703" name="Google Shape;703;p4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4" name="Google Shape;704;p4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05" name="Google Shape;705;p49"/>
          <p:cNvGrpSpPr/>
          <p:nvPr/>
        </p:nvGrpSpPr>
        <p:grpSpPr>
          <a:xfrm>
            <a:off x="0" y="5111100"/>
            <a:ext cx="9134675" cy="32400"/>
            <a:chOff x="0" y="5111100"/>
            <a:chExt cx="9134675" cy="32400"/>
          </a:xfrm>
        </p:grpSpPr>
        <p:sp>
          <p:nvSpPr>
            <p:cNvPr id="706" name="Google Shape;706;p49"/>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7" name="Google Shape;707;p49"/>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8" name="Google Shape;708;p49"/>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9" name="Google Shape;709;p49"/>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0" name="Google Shape;710;p49"/>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1" name="Google Shape;711;p49"/>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12" name="Google Shape;712;p49"/>
          <p:cNvSpPr txBox="1"/>
          <p:nvPr>
            <p:ph idx="1" type="body"/>
          </p:nvPr>
        </p:nvSpPr>
        <p:spPr>
          <a:xfrm>
            <a:off x="395288" y="1409550"/>
            <a:ext cx="26487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13" name="Google Shape;713;p49"/>
          <p:cNvSpPr txBox="1"/>
          <p:nvPr>
            <p:ph idx="2" type="body"/>
          </p:nvPr>
        </p:nvSpPr>
        <p:spPr>
          <a:xfrm>
            <a:off x="3247650" y="1409550"/>
            <a:ext cx="26487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14" name="Google Shape;714;p49"/>
          <p:cNvSpPr txBox="1"/>
          <p:nvPr>
            <p:ph idx="3" type="body"/>
          </p:nvPr>
        </p:nvSpPr>
        <p:spPr>
          <a:xfrm>
            <a:off x="6100013" y="1409550"/>
            <a:ext cx="26487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15" name="Google Shape;715;p49"/>
          <p:cNvSpPr txBox="1"/>
          <p:nvPr>
            <p:ph idx="4" type="body"/>
          </p:nvPr>
        </p:nvSpPr>
        <p:spPr>
          <a:xfrm>
            <a:off x="395288" y="975400"/>
            <a:ext cx="26517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16" name="Google Shape;716;p49"/>
          <p:cNvSpPr txBox="1"/>
          <p:nvPr>
            <p:ph idx="5" type="body"/>
          </p:nvPr>
        </p:nvSpPr>
        <p:spPr>
          <a:xfrm>
            <a:off x="3246150" y="975400"/>
            <a:ext cx="26517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17" name="Google Shape;717;p49"/>
          <p:cNvSpPr txBox="1"/>
          <p:nvPr>
            <p:ph idx="6" type="body"/>
          </p:nvPr>
        </p:nvSpPr>
        <p:spPr>
          <a:xfrm>
            <a:off x="6097013" y="975400"/>
            <a:ext cx="26517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18" name="Google Shape;718;p49"/>
          <p:cNvSpPr txBox="1"/>
          <p:nvPr>
            <p:ph idx="7"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
  <p:cSld name="Title + Two Column">
    <p:spTree>
      <p:nvGrpSpPr>
        <p:cNvPr id="719" name="Shape 719"/>
        <p:cNvGrpSpPr/>
        <p:nvPr/>
      </p:nvGrpSpPr>
      <p:grpSpPr>
        <a:xfrm>
          <a:off x="0" y="0"/>
          <a:ext cx="0" cy="0"/>
          <a:chOff x="0" y="0"/>
          <a:chExt cx="0" cy="0"/>
        </a:xfrm>
      </p:grpSpPr>
      <p:sp>
        <p:nvSpPr>
          <p:cNvPr id="720" name="Google Shape;720;p5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721" name="Google Shape;721;p5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2" name="Google Shape;722;p5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23" name="Google Shape;723;p50"/>
          <p:cNvGrpSpPr/>
          <p:nvPr/>
        </p:nvGrpSpPr>
        <p:grpSpPr>
          <a:xfrm>
            <a:off x="0" y="5111100"/>
            <a:ext cx="9134675" cy="32400"/>
            <a:chOff x="0" y="5111100"/>
            <a:chExt cx="9134675" cy="32400"/>
          </a:xfrm>
        </p:grpSpPr>
        <p:sp>
          <p:nvSpPr>
            <p:cNvPr id="724" name="Google Shape;724;p50"/>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5" name="Google Shape;725;p50"/>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6" name="Google Shape;726;p50"/>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7" name="Google Shape;727;p50"/>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8" name="Google Shape;728;p50"/>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29" name="Google Shape;729;p50"/>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30" name="Google Shape;730;p50"/>
          <p:cNvSpPr txBox="1"/>
          <p:nvPr>
            <p:ph idx="1" type="body"/>
          </p:nvPr>
        </p:nvSpPr>
        <p:spPr>
          <a:xfrm>
            <a:off x="395288" y="1009650"/>
            <a:ext cx="38772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31" name="Google Shape;731;p50"/>
          <p:cNvSpPr txBox="1"/>
          <p:nvPr>
            <p:ph idx="2" type="body"/>
          </p:nvPr>
        </p:nvSpPr>
        <p:spPr>
          <a:xfrm>
            <a:off x="4871513" y="1009650"/>
            <a:ext cx="3877200"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32" name="Google Shape;732;p50"/>
          <p:cNvSpPr txBox="1"/>
          <p:nvPr>
            <p:ph idx="3"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 with Headings">
  <p:cSld name="Title + Two Column with Headings">
    <p:spTree>
      <p:nvGrpSpPr>
        <p:cNvPr id="733" name="Shape 733"/>
        <p:cNvGrpSpPr/>
        <p:nvPr/>
      </p:nvGrpSpPr>
      <p:grpSpPr>
        <a:xfrm>
          <a:off x="0" y="0"/>
          <a:ext cx="0" cy="0"/>
          <a:chOff x="0" y="0"/>
          <a:chExt cx="0" cy="0"/>
        </a:xfrm>
      </p:grpSpPr>
      <p:sp>
        <p:nvSpPr>
          <p:cNvPr id="734" name="Google Shape;734;p5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735" name="Google Shape;735;p5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6" name="Google Shape;736;p5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37" name="Google Shape;737;p51"/>
          <p:cNvGrpSpPr/>
          <p:nvPr/>
        </p:nvGrpSpPr>
        <p:grpSpPr>
          <a:xfrm>
            <a:off x="0" y="5111100"/>
            <a:ext cx="9134675" cy="32400"/>
            <a:chOff x="0" y="5111100"/>
            <a:chExt cx="9134675" cy="32400"/>
          </a:xfrm>
        </p:grpSpPr>
        <p:sp>
          <p:nvSpPr>
            <p:cNvPr id="738" name="Google Shape;738;p51"/>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39" name="Google Shape;739;p51"/>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0" name="Google Shape;740;p51"/>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1" name="Google Shape;741;p51"/>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2" name="Google Shape;742;p51"/>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3" name="Google Shape;743;p51"/>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44" name="Google Shape;744;p51"/>
          <p:cNvSpPr txBox="1"/>
          <p:nvPr>
            <p:ph idx="1" type="body"/>
          </p:nvPr>
        </p:nvSpPr>
        <p:spPr>
          <a:xfrm>
            <a:off x="395288" y="1409550"/>
            <a:ext cx="38772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5" name="Google Shape;745;p51"/>
          <p:cNvSpPr txBox="1"/>
          <p:nvPr>
            <p:ph idx="2" type="body"/>
          </p:nvPr>
        </p:nvSpPr>
        <p:spPr>
          <a:xfrm>
            <a:off x="4871513" y="1409550"/>
            <a:ext cx="3877200"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6" name="Google Shape;746;p51"/>
          <p:cNvSpPr txBox="1"/>
          <p:nvPr>
            <p:ph idx="3" type="body"/>
          </p:nvPr>
        </p:nvSpPr>
        <p:spPr>
          <a:xfrm>
            <a:off x="395288" y="975400"/>
            <a:ext cx="38772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7" name="Google Shape;747;p51"/>
          <p:cNvSpPr txBox="1"/>
          <p:nvPr>
            <p:ph idx="4" type="body"/>
          </p:nvPr>
        </p:nvSpPr>
        <p:spPr>
          <a:xfrm>
            <a:off x="4871513" y="975400"/>
            <a:ext cx="3877200"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48" name="Google Shape;748;p51"/>
          <p:cNvSpPr txBox="1"/>
          <p:nvPr>
            <p:ph idx="5"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49" name="Shape 749"/>
        <p:cNvGrpSpPr/>
        <p:nvPr/>
      </p:nvGrpSpPr>
      <p:grpSpPr>
        <a:xfrm>
          <a:off x="0" y="0"/>
          <a:ext cx="0" cy="0"/>
          <a:chOff x="0" y="0"/>
          <a:chExt cx="0" cy="0"/>
        </a:xfrm>
      </p:grpSpPr>
      <p:sp>
        <p:nvSpPr>
          <p:cNvPr id="750" name="Google Shape;750;p52"/>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751" name="Google Shape;751;p52"/>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2" name="Google Shape;752;p5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53" name="Google Shape;753;p52"/>
          <p:cNvGrpSpPr/>
          <p:nvPr/>
        </p:nvGrpSpPr>
        <p:grpSpPr>
          <a:xfrm>
            <a:off x="0" y="5111100"/>
            <a:ext cx="9134675" cy="32400"/>
            <a:chOff x="0" y="5111100"/>
            <a:chExt cx="9134675" cy="32400"/>
          </a:xfrm>
        </p:grpSpPr>
        <p:sp>
          <p:nvSpPr>
            <p:cNvPr id="754" name="Google Shape;754;p52"/>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5" name="Google Shape;755;p52"/>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6" name="Google Shape;756;p52"/>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7" name="Google Shape;757;p52"/>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8" name="Google Shape;758;p52"/>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9" name="Google Shape;759;p52"/>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60" name="Google Shape;760;p52"/>
          <p:cNvSpPr txBox="1"/>
          <p:nvPr>
            <p:ph idx="1"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63" name="Shape 63"/>
        <p:cNvGrpSpPr/>
        <p:nvPr/>
      </p:nvGrpSpPr>
      <p:grpSpPr>
        <a:xfrm>
          <a:off x="0" y="0"/>
          <a:ext cx="0" cy="0"/>
          <a:chOff x="0" y="0"/>
          <a:chExt cx="0" cy="0"/>
        </a:xfrm>
      </p:grpSpPr>
      <p:sp>
        <p:nvSpPr>
          <p:cNvPr id="64" name="Google Shape;64;p26"/>
          <p:cNvSpPr/>
          <p:nvPr/>
        </p:nvSpPr>
        <p:spPr>
          <a:xfrm>
            <a:off x="0" y="0"/>
            <a:ext cx="9144000" cy="5143500"/>
          </a:xfrm>
          <a:prstGeom prst="rect">
            <a:avLst/>
          </a:prstGeom>
          <a:solidFill>
            <a:srgbClr val="5B5B5B"/>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5" name="Google Shape;65;p26"/>
          <p:cNvSpPr/>
          <p:nvPr/>
        </p:nvSpPr>
        <p:spPr>
          <a:xfrm flipH="1" rot="10800000">
            <a:off x="6255000"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6" name="Google Shape;66;p26"/>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72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 name="Google Shape;67;p26"/>
          <p:cNvSpPr txBox="1"/>
          <p:nvPr>
            <p:ph idx="2" type="body"/>
          </p:nvPr>
        </p:nvSpPr>
        <p:spPr>
          <a:xfrm>
            <a:off x="409329" y="2787467"/>
            <a:ext cx="2973300" cy="332399"/>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2"/>
              </a:buClr>
              <a:buSzPts val="2400"/>
              <a:buFont typeface="Poppins"/>
              <a:buNone/>
              <a:defRPr b="0" i="0" sz="2400" u="none" cap="none" strike="noStrike">
                <a:solidFill>
                  <a:schemeClr val="dk2"/>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9">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Client Logo">
  <p:cSld name="Title/Cover - Client Logo">
    <p:spTree>
      <p:nvGrpSpPr>
        <p:cNvPr id="761" name="Shape 761"/>
        <p:cNvGrpSpPr/>
        <p:nvPr/>
      </p:nvGrpSpPr>
      <p:grpSpPr>
        <a:xfrm>
          <a:off x="0" y="0"/>
          <a:ext cx="0" cy="0"/>
          <a:chOff x="0" y="0"/>
          <a:chExt cx="0" cy="0"/>
        </a:xfrm>
      </p:grpSpPr>
      <p:sp>
        <p:nvSpPr>
          <p:cNvPr id="762" name="Google Shape;762;p53"/>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3" name="Google Shape;763;p53"/>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4" name="Google Shape;764;p53"/>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5" name="Google Shape;765;p53"/>
          <p:cNvSpPr txBox="1"/>
          <p:nvPr>
            <p:ph idx="1" type="body"/>
          </p:nvPr>
        </p:nvSpPr>
        <p:spPr>
          <a:xfrm>
            <a:off x="395288" y="1557350"/>
            <a:ext cx="4158600" cy="1014600"/>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accent1"/>
              </a:buClr>
              <a:buSzPts val="3000"/>
              <a:buFont typeface="Poppins Medium"/>
              <a:buNone/>
              <a:defRPr b="0" i="0" sz="30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66" name="Google Shape;766;p53"/>
          <p:cNvSpPr txBox="1"/>
          <p:nvPr>
            <p:ph idx="2" type="body"/>
          </p:nvPr>
        </p:nvSpPr>
        <p:spPr>
          <a:xfrm>
            <a:off x="395288" y="3096859"/>
            <a:ext cx="1746600" cy="246181"/>
          </a:xfrm>
          <a:prstGeom prst="rect">
            <a:avLst/>
          </a:prstGeom>
          <a:solidFill>
            <a:srgbClr val="E9EAEA"/>
          </a:solid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000"/>
              <a:buFont typeface="Poppins"/>
              <a:buNone/>
              <a:defRPr b="0" i="0" sz="10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67" name="Google Shape;767;p53"/>
          <p:cNvSpPr txBox="1"/>
          <p:nvPr>
            <p:ph idx="3" type="body"/>
          </p:nvPr>
        </p:nvSpPr>
        <p:spPr>
          <a:xfrm>
            <a:off x="395288" y="2695325"/>
            <a:ext cx="4158600" cy="28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Poppins"/>
              <a:buNone/>
              <a:defRPr b="0" i="0" sz="1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cxnSp>
        <p:nvCxnSpPr>
          <p:cNvPr id="768" name="Google Shape;768;p53"/>
          <p:cNvCxnSpPr/>
          <p:nvPr/>
        </p:nvCxnSpPr>
        <p:spPr>
          <a:xfrm>
            <a:off x="7555013" y="423789"/>
            <a:ext cx="0" cy="328200"/>
          </a:xfrm>
          <a:prstGeom prst="straightConnector1">
            <a:avLst/>
          </a:prstGeom>
          <a:noFill/>
          <a:ln cap="flat" cmpd="sng" w="9525">
            <a:solidFill>
              <a:srgbClr val="DEDEDE"/>
            </a:solidFill>
            <a:prstDash val="solid"/>
            <a:round/>
            <a:headEnd len="sm" w="sm" type="none"/>
            <a:tailEnd len="sm" w="sm" type="none"/>
          </a:ln>
        </p:spPr>
      </p:cxnSp>
      <p:sp>
        <p:nvSpPr>
          <p:cNvPr id="769" name="Google Shape;769;p53"/>
          <p:cNvSpPr/>
          <p:nvPr>
            <p:ph idx="4" type="pic"/>
          </p:nvPr>
        </p:nvSpPr>
        <p:spPr>
          <a:xfrm>
            <a:off x="5974261" y="372600"/>
            <a:ext cx="1376700" cy="448200"/>
          </a:xfrm>
          <a:prstGeom prst="rect">
            <a:avLst/>
          </a:prstGeom>
          <a:noFill/>
          <a:ln>
            <a:noFill/>
          </a:ln>
        </p:spPr>
      </p:sp>
      <p:sp>
        <p:nvSpPr>
          <p:cNvPr id="770" name="Google Shape;770;p53"/>
          <p:cNvSpPr txBox="1"/>
          <p:nvPr>
            <p:ph idx="5" type="body"/>
          </p:nvPr>
        </p:nvSpPr>
        <p:spPr>
          <a:xfrm>
            <a:off x="2308944" y="4874750"/>
            <a:ext cx="1032600" cy="924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71" name="Google Shape;771;p53"/>
          <p:cNvSpPr txBox="1"/>
          <p:nvPr>
            <p:ph idx="6" type="body"/>
          </p:nvPr>
        </p:nvSpPr>
        <p:spPr>
          <a:xfrm>
            <a:off x="5237692" y="4874750"/>
            <a:ext cx="5589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72" name="Google Shape;772;p53"/>
          <p:cNvSpPr txBox="1"/>
          <p:nvPr/>
        </p:nvSpPr>
        <p:spPr>
          <a:xfrm>
            <a:off x="3726222" y="4874750"/>
            <a:ext cx="175800"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Date:</a:t>
            </a:r>
            <a:endParaRPr b="0" i="0" sz="600" u="none" cap="none" strike="noStrike">
              <a:solidFill>
                <a:schemeClr val="dk1"/>
              </a:solidFill>
              <a:latin typeface="Calibri"/>
              <a:ea typeface="Calibri"/>
              <a:cs typeface="Calibri"/>
              <a:sym typeface="Calibri"/>
            </a:endParaRPr>
          </a:p>
        </p:txBody>
      </p:sp>
      <p:sp>
        <p:nvSpPr>
          <p:cNvPr id="773" name="Google Shape;773;p53"/>
          <p:cNvSpPr txBox="1"/>
          <p:nvPr>
            <p:ph idx="7" type="body"/>
          </p:nvPr>
        </p:nvSpPr>
        <p:spPr>
          <a:xfrm>
            <a:off x="3927616" y="4874750"/>
            <a:ext cx="6420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74" name="Google Shape;774;p53"/>
          <p:cNvSpPr txBox="1"/>
          <p:nvPr/>
        </p:nvSpPr>
        <p:spPr>
          <a:xfrm>
            <a:off x="395288" y="4874750"/>
            <a:ext cx="1490793" cy="92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Tiger Analytics Inc. © 2022. All Rights Reserved.</a:t>
            </a:r>
            <a:endParaRPr/>
          </a:p>
        </p:txBody>
      </p:sp>
      <p:sp>
        <p:nvSpPr>
          <p:cNvPr id="775" name="Google Shape;775;p53"/>
          <p:cNvSpPr txBox="1"/>
          <p:nvPr/>
        </p:nvSpPr>
        <p:spPr>
          <a:xfrm>
            <a:off x="4972182" y="4874750"/>
            <a:ext cx="238848"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Author:</a:t>
            </a:r>
            <a:endParaRPr/>
          </a:p>
        </p:txBody>
      </p:sp>
      <p:pic>
        <p:nvPicPr>
          <p:cNvPr id="776" name="Google Shape;776;p53"/>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0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Cover - Imagery">
  <p:cSld name="Title/Cover - Imagery">
    <p:spTree>
      <p:nvGrpSpPr>
        <p:cNvPr id="777" name="Shape 777"/>
        <p:cNvGrpSpPr/>
        <p:nvPr/>
      </p:nvGrpSpPr>
      <p:grpSpPr>
        <a:xfrm>
          <a:off x="0" y="0"/>
          <a:ext cx="0" cy="0"/>
          <a:chOff x="0" y="0"/>
          <a:chExt cx="0" cy="0"/>
        </a:xfrm>
      </p:grpSpPr>
      <p:pic>
        <p:nvPicPr>
          <p:cNvPr id="778" name="Google Shape;778;p54"/>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779" name="Google Shape;779;p54"/>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0" name="Google Shape;780;p54"/>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1" name="Google Shape;781;p54"/>
          <p:cNvSpPr/>
          <p:nvPr/>
        </p:nvSpPr>
        <p:spPr>
          <a:xfrm>
            <a:off x="6255299" y="2254991"/>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2" name="Google Shape;782;p54"/>
          <p:cNvSpPr txBox="1"/>
          <p:nvPr>
            <p:ph idx="1" type="body"/>
          </p:nvPr>
        </p:nvSpPr>
        <p:spPr>
          <a:xfrm>
            <a:off x="395288" y="1557350"/>
            <a:ext cx="4158600" cy="1014600"/>
          </a:xfrm>
          <a:prstGeom prst="rect">
            <a:avLst/>
          </a:prstGeom>
          <a:noFill/>
          <a:ln>
            <a:noFill/>
          </a:ln>
        </p:spPr>
        <p:txBody>
          <a:bodyPr anchorCtr="0" anchor="b" bIns="0" lIns="0" spcFirstLastPara="1" rIns="0" wrap="square" tIns="0">
            <a:noAutofit/>
          </a:bodyPr>
          <a:lstStyle>
            <a:lvl1pPr indent="-228600" lvl="0" marL="457200" marR="0" rtl="0" algn="l">
              <a:lnSpc>
                <a:spcPct val="90000"/>
              </a:lnSpc>
              <a:spcBef>
                <a:spcPts val="0"/>
              </a:spcBef>
              <a:spcAft>
                <a:spcPts val="0"/>
              </a:spcAft>
              <a:buClr>
                <a:schemeClr val="accent1"/>
              </a:buClr>
              <a:buSzPts val="3000"/>
              <a:buFont typeface="Poppins Medium"/>
              <a:buNone/>
              <a:defRPr b="0" i="0" sz="30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3" name="Google Shape;783;p54"/>
          <p:cNvSpPr txBox="1"/>
          <p:nvPr>
            <p:ph idx="2" type="body"/>
          </p:nvPr>
        </p:nvSpPr>
        <p:spPr>
          <a:xfrm>
            <a:off x="395288" y="3096859"/>
            <a:ext cx="1746600" cy="246181"/>
          </a:xfrm>
          <a:prstGeom prst="rect">
            <a:avLst/>
          </a:prstGeom>
          <a:solidFill>
            <a:srgbClr val="E9EAEA"/>
          </a:solid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000"/>
              <a:buFont typeface="Poppins"/>
              <a:buNone/>
              <a:defRPr b="0" i="0" sz="10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4" name="Google Shape;784;p54"/>
          <p:cNvSpPr txBox="1"/>
          <p:nvPr>
            <p:ph idx="3" type="body"/>
          </p:nvPr>
        </p:nvSpPr>
        <p:spPr>
          <a:xfrm>
            <a:off x="395288" y="2695325"/>
            <a:ext cx="4158600" cy="289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Poppins"/>
              <a:buNone/>
              <a:defRPr b="0" i="0" sz="1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5" name="Google Shape;785;p54"/>
          <p:cNvSpPr/>
          <p:nvPr>
            <p:ph idx="4" type="pic"/>
          </p:nvPr>
        </p:nvSpPr>
        <p:spPr>
          <a:xfrm>
            <a:off x="6681531" y="2683850"/>
            <a:ext cx="2458993" cy="2459651"/>
          </a:xfrm>
          <a:prstGeom prst="rect">
            <a:avLst/>
          </a:prstGeom>
          <a:noFill/>
          <a:ln>
            <a:noFill/>
          </a:ln>
        </p:spPr>
      </p:sp>
      <p:sp>
        <p:nvSpPr>
          <p:cNvPr id="786" name="Google Shape;786;p54"/>
          <p:cNvSpPr txBox="1"/>
          <p:nvPr>
            <p:ph idx="5" type="body"/>
          </p:nvPr>
        </p:nvSpPr>
        <p:spPr>
          <a:xfrm>
            <a:off x="2308944" y="4874750"/>
            <a:ext cx="1032600" cy="924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7" name="Google Shape;787;p54"/>
          <p:cNvSpPr txBox="1"/>
          <p:nvPr>
            <p:ph idx="6" type="body"/>
          </p:nvPr>
        </p:nvSpPr>
        <p:spPr>
          <a:xfrm>
            <a:off x="5237692" y="4874750"/>
            <a:ext cx="5589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88" name="Google Shape;788;p54"/>
          <p:cNvSpPr txBox="1"/>
          <p:nvPr/>
        </p:nvSpPr>
        <p:spPr>
          <a:xfrm>
            <a:off x="3726222" y="4874750"/>
            <a:ext cx="175800"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Date:</a:t>
            </a:r>
            <a:endParaRPr b="0" i="0" sz="600" u="none" cap="none" strike="noStrike">
              <a:solidFill>
                <a:schemeClr val="dk1"/>
              </a:solidFill>
              <a:latin typeface="Calibri"/>
              <a:ea typeface="Calibri"/>
              <a:cs typeface="Calibri"/>
              <a:sym typeface="Calibri"/>
            </a:endParaRPr>
          </a:p>
        </p:txBody>
      </p:sp>
      <p:sp>
        <p:nvSpPr>
          <p:cNvPr id="789" name="Google Shape;789;p54"/>
          <p:cNvSpPr txBox="1"/>
          <p:nvPr>
            <p:ph idx="7" type="body"/>
          </p:nvPr>
        </p:nvSpPr>
        <p:spPr>
          <a:xfrm>
            <a:off x="3927616" y="4874750"/>
            <a:ext cx="642000" cy="92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600"/>
              <a:buFont typeface="Arial"/>
              <a:buNone/>
              <a:defRPr b="0" i="0" sz="6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90" name="Google Shape;790;p54"/>
          <p:cNvSpPr txBox="1"/>
          <p:nvPr/>
        </p:nvSpPr>
        <p:spPr>
          <a:xfrm>
            <a:off x="395288" y="4874750"/>
            <a:ext cx="1490793" cy="92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Tiger Analytics Inc. © 2022. All Rights Reserved.</a:t>
            </a:r>
            <a:endParaRPr/>
          </a:p>
        </p:txBody>
      </p:sp>
      <p:sp>
        <p:nvSpPr>
          <p:cNvPr id="791" name="Google Shape;791;p54"/>
          <p:cNvSpPr txBox="1"/>
          <p:nvPr/>
        </p:nvSpPr>
        <p:spPr>
          <a:xfrm>
            <a:off x="4972182" y="4874750"/>
            <a:ext cx="238848" cy="92333"/>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600"/>
              <a:buFont typeface="Arial"/>
              <a:buNone/>
            </a:pPr>
            <a:r>
              <a:rPr b="0" i="0" lang="en-IN" sz="600" u="none" cap="none" strike="noStrike">
                <a:solidFill>
                  <a:schemeClr val="dk1"/>
                </a:solidFill>
                <a:latin typeface="Calibri"/>
                <a:ea typeface="Calibri"/>
                <a:cs typeface="Calibri"/>
                <a:sym typeface="Calibri"/>
              </a:rPr>
              <a:t>Author:</a:t>
            </a:r>
            <a:endParaRPr/>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0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Agenda">
  <p:cSld name="Topics/Agenda">
    <p:spTree>
      <p:nvGrpSpPr>
        <p:cNvPr id="792" name="Shape 792"/>
        <p:cNvGrpSpPr/>
        <p:nvPr/>
      </p:nvGrpSpPr>
      <p:grpSpPr>
        <a:xfrm>
          <a:off x="0" y="0"/>
          <a:ext cx="0" cy="0"/>
          <a:chOff x="0" y="0"/>
          <a:chExt cx="0" cy="0"/>
        </a:xfrm>
      </p:grpSpPr>
      <p:sp>
        <p:nvSpPr>
          <p:cNvPr id="793" name="Google Shape;793;p55"/>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4" name="Google Shape;794;p55"/>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5" name="Google Shape;795;p55"/>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796" name="Google Shape;796;p55"/>
          <p:cNvSpPr/>
          <p:nvPr/>
        </p:nvSpPr>
        <p:spPr>
          <a:xfrm flipH="1" rot="5400000">
            <a:off x="8245407" y="-63326"/>
            <a:ext cx="843246" cy="953938"/>
          </a:xfrm>
          <a:custGeom>
            <a:rect b="b" l="l" r="r" t="t"/>
            <a:pathLst>
              <a:path extrusionOk="0" h="953938" w="843246">
                <a:moveTo>
                  <a:pt x="843246" y="953827"/>
                </a:moveTo>
                <a:lnTo>
                  <a:pt x="843246" y="756569"/>
                </a:lnTo>
                <a:lnTo>
                  <a:pt x="842143" y="756680"/>
                </a:lnTo>
                <a:cubicBezTo>
                  <a:pt x="485983" y="756680"/>
                  <a:pt x="197258" y="467955"/>
                  <a:pt x="197258" y="111795"/>
                </a:cubicBezTo>
                <a:lnTo>
                  <a:pt x="214160" y="0"/>
                </a:lnTo>
                <a:lnTo>
                  <a:pt x="11270" y="0"/>
                </a:lnTo>
                <a:lnTo>
                  <a:pt x="0" y="111795"/>
                </a:lnTo>
                <a:cubicBezTo>
                  <a:pt x="0" y="576898"/>
                  <a:pt x="377040" y="953938"/>
                  <a:pt x="842143" y="953938"/>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cxnSp>
        <p:nvCxnSpPr>
          <p:cNvPr id="797" name="Google Shape;797;p55"/>
          <p:cNvCxnSpPr/>
          <p:nvPr/>
        </p:nvCxnSpPr>
        <p:spPr>
          <a:xfrm>
            <a:off x="4565794" y="1265075"/>
            <a:ext cx="0" cy="3135000"/>
          </a:xfrm>
          <a:prstGeom prst="straightConnector1">
            <a:avLst/>
          </a:prstGeom>
          <a:noFill/>
          <a:ln cap="flat" cmpd="sng" w="9525">
            <a:solidFill>
              <a:schemeClr val="lt2"/>
            </a:solidFill>
            <a:prstDash val="dot"/>
            <a:round/>
            <a:headEnd len="sm" w="sm" type="none"/>
            <a:tailEnd len="sm" w="sm" type="none"/>
          </a:ln>
        </p:spPr>
      </p:cxnSp>
      <p:grpSp>
        <p:nvGrpSpPr>
          <p:cNvPr id="798" name="Google Shape;798;p55"/>
          <p:cNvGrpSpPr/>
          <p:nvPr/>
        </p:nvGrpSpPr>
        <p:grpSpPr>
          <a:xfrm>
            <a:off x="0" y="5111100"/>
            <a:ext cx="9134675" cy="32400"/>
            <a:chOff x="0" y="5111100"/>
            <a:chExt cx="9134675" cy="32400"/>
          </a:xfrm>
        </p:grpSpPr>
        <p:sp>
          <p:nvSpPr>
            <p:cNvPr id="799" name="Google Shape;799;p55"/>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0" name="Google Shape;800;p55"/>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1" name="Google Shape;801;p55"/>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2" name="Google Shape;802;p55"/>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3" name="Google Shape;803;p55"/>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4" name="Google Shape;804;p55"/>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805" name="Google Shape;805;p55"/>
          <p:cNvSpPr txBox="1"/>
          <p:nvPr>
            <p:ph idx="1" type="body"/>
          </p:nvPr>
        </p:nvSpPr>
        <p:spPr>
          <a:xfrm>
            <a:off x="395288" y="12650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06" name="Google Shape;806;p55"/>
          <p:cNvSpPr txBox="1"/>
          <p:nvPr>
            <p:ph idx="2" type="body"/>
          </p:nvPr>
        </p:nvSpPr>
        <p:spPr>
          <a:xfrm>
            <a:off x="759928" y="12650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07" name="Google Shape;807;p55"/>
          <p:cNvSpPr txBox="1"/>
          <p:nvPr>
            <p:ph idx="3" type="body"/>
          </p:nvPr>
        </p:nvSpPr>
        <p:spPr>
          <a:xfrm>
            <a:off x="1000789" y="12650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08" name="Google Shape;808;p55"/>
          <p:cNvSpPr txBox="1"/>
          <p:nvPr>
            <p:ph idx="4" type="body"/>
          </p:nvPr>
        </p:nvSpPr>
        <p:spPr>
          <a:xfrm>
            <a:off x="395288" y="196880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09" name="Google Shape;809;p55"/>
          <p:cNvSpPr txBox="1"/>
          <p:nvPr>
            <p:ph idx="5" type="body"/>
          </p:nvPr>
        </p:nvSpPr>
        <p:spPr>
          <a:xfrm>
            <a:off x="759928" y="196880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0" name="Google Shape;810;p55"/>
          <p:cNvSpPr txBox="1"/>
          <p:nvPr>
            <p:ph idx="6" type="body"/>
          </p:nvPr>
        </p:nvSpPr>
        <p:spPr>
          <a:xfrm>
            <a:off x="1000789" y="196880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1" name="Google Shape;811;p55"/>
          <p:cNvSpPr txBox="1"/>
          <p:nvPr>
            <p:ph idx="7" type="body"/>
          </p:nvPr>
        </p:nvSpPr>
        <p:spPr>
          <a:xfrm>
            <a:off x="395288" y="267252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2" name="Google Shape;812;p55"/>
          <p:cNvSpPr txBox="1"/>
          <p:nvPr>
            <p:ph idx="8" type="body"/>
          </p:nvPr>
        </p:nvSpPr>
        <p:spPr>
          <a:xfrm>
            <a:off x="759928" y="267252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3" name="Google Shape;813;p55"/>
          <p:cNvSpPr txBox="1"/>
          <p:nvPr>
            <p:ph idx="9" type="body"/>
          </p:nvPr>
        </p:nvSpPr>
        <p:spPr>
          <a:xfrm>
            <a:off x="1000789" y="267252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4" name="Google Shape;814;p55"/>
          <p:cNvSpPr txBox="1"/>
          <p:nvPr>
            <p:ph idx="13" type="body"/>
          </p:nvPr>
        </p:nvSpPr>
        <p:spPr>
          <a:xfrm>
            <a:off x="395288" y="337625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5" name="Google Shape;815;p55"/>
          <p:cNvSpPr txBox="1"/>
          <p:nvPr>
            <p:ph idx="14" type="body"/>
          </p:nvPr>
        </p:nvSpPr>
        <p:spPr>
          <a:xfrm>
            <a:off x="759928" y="337625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6" name="Google Shape;816;p55"/>
          <p:cNvSpPr txBox="1"/>
          <p:nvPr>
            <p:ph idx="15" type="body"/>
          </p:nvPr>
        </p:nvSpPr>
        <p:spPr>
          <a:xfrm>
            <a:off x="1000789" y="337625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7" name="Google Shape;817;p55"/>
          <p:cNvSpPr txBox="1"/>
          <p:nvPr>
            <p:ph idx="16" type="body"/>
          </p:nvPr>
        </p:nvSpPr>
        <p:spPr>
          <a:xfrm>
            <a:off x="395288" y="40799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8" name="Google Shape;818;p55"/>
          <p:cNvSpPr txBox="1"/>
          <p:nvPr>
            <p:ph idx="17" type="body"/>
          </p:nvPr>
        </p:nvSpPr>
        <p:spPr>
          <a:xfrm>
            <a:off x="759928" y="40799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9" name="Google Shape;819;p55"/>
          <p:cNvSpPr txBox="1"/>
          <p:nvPr>
            <p:ph idx="18" type="body"/>
          </p:nvPr>
        </p:nvSpPr>
        <p:spPr>
          <a:xfrm>
            <a:off x="1000789" y="40799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0" name="Google Shape;820;p55"/>
          <p:cNvSpPr txBox="1"/>
          <p:nvPr>
            <p:ph idx="19" type="body"/>
          </p:nvPr>
        </p:nvSpPr>
        <p:spPr>
          <a:xfrm>
            <a:off x="4838900" y="12650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1" name="Google Shape;821;p55"/>
          <p:cNvSpPr txBox="1"/>
          <p:nvPr>
            <p:ph idx="20" type="body"/>
          </p:nvPr>
        </p:nvSpPr>
        <p:spPr>
          <a:xfrm>
            <a:off x="5203540" y="12650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2" name="Google Shape;822;p55"/>
          <p:cNvSpPr txBox="1"/>
          <p:nvPr>
            <p:ph idx="21" type="body"/>
          </p:nvPr>
        </p:nvSpPr>
        <p:spPr>
          <a:xfrm>
            <a:off x="5444401" y="12650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3" name="Google Shape;823;p55"/>
          <p:cNvSpPr txBox="1"/>
          <p:nvPr>
            <p:ph idx="22" type="body"/>
          </p:nvPr>
        </p:nvSpPr>
        <p:spPr>
          <a:xfrm>
            <a:off x="4838900" y="196880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4" name="Google Shape;824;p55"/>
          <p:cNvSpPr txBox="1"/>
          <p:nvPr>
            <p:ph idx="23" type="body"/>
          </p:nvPr>
        </p:nvSpPr>
        <p:spPr>
          <a:xfrm>
            <a:off x="5203540" y="196880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5" name="Google Shape;825;p55"/>
          <p:cNvSpPr txBox="1"/>
          <p:nvPr>
            <p:ph idx="24" type="body"/>
          </p:nvPr>
        </p:nvSpPr>
        <p:spPr>
          <a:xfrm>
            <a:off x="5444401" y="196880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6" name="Google Shape;826;p55"/>
          <p:cNvSpPr txBox="1"/>
          <p:nvPr>
            <p:ph idx="25" type="body"/>
          </p:nvPr>
        </p:nvSpPr>
        <p:spPr>
          <a:xfrm>
            <a:off x="4838900" y="267252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7" name="Google Shape;827;p55"/>
          <p:cNvSpPr txBox="1"/>
          <p:nvPr>
            <p:ph idx="26" type="body"/>
          </p:nvPr>
        </p:nvSpPr>
        <p:spPr>
          <a:xfrm>
            <a:off x="5203540" y="267252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8" name="Google Shape;828;p55"/>
          <p:cNvSpPr txBox="1"/>
          <p:nvPr>
            <p:ph idx="27" type="body"/>
          </p:nvPr>
        </p:nvSpPr>
        <p:spPr>
          <a:xfrm>
            <a:off x="5444401" y="267252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29" name="Google Shape;829;p55"/>
          <p:cNvSpPr txBox="1"/>
          <p:nvPr>
            <p:ph idx="28" type="body"/>
          </p:nvPr>
        </p:nvSpPr>
        <p:spPr>
          <a:xfrm>
            <a:off x="4838900" y="3376250"/>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0" name="Google Shape;830;p55"/>
          <p:cNvSpPr txBox="1"/>
          <p:nvPr>
            <p:ph idx="29" type="body"/>
          </p:nvPr>
        </p:nvSpPr>
        <p:spPr>
          <a:xfrm>
            <a:off x="5203540" y="3376250"/>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1" name="Google Shape;831;p55"/>
          <p:cNvSpPr txBox="1"/>
          <p:nvPr>
            <p:ph idx="30" type="body"/>
          </p:nvPr>
        </p:nvSpPr>
        <p:spPr>
          <a:xfrm>
            <a:off x="5444401" y="3376250"/>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2" name="Google Shape;832;p55"/>
          <p:cNvSpPr txBox="1"/>
          <p:nvPr>
            <p:ph idx="31" type="body"/>
          </p:nvPr>
        </p:nvSpPr>
        <p:spPr>
          <a:xfrm>
            <a:off x="4838900" y="4079975"/>
            <a:ext cx="365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accent1"/>
              </a:buClr>
              <a:buSzPts val="1000"/>
              <a:buFont typeface="Arial"/>
              <a:buNone/>
              <a:defRPr b="0" i="0" sz="10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3" name="Google Shape;833;p55"/>
          <p:cNvSpPr txBox="1"/>
          <p:nvPr>
            <p:ph idx="32" type="body"/>
          </p:nvPr>
        </p:nvSpPr>
        <p:spPr>
          <a:xfrm>
            <a:off x="5203540" y="4079975"/>
            <a:ext cx="101700" cy="320100"/>
          </a:xfrm>
          <a:prstGeom prst="rect">
            <a:avLst/>
          </a:prstGeom>
          <a:noFill/>
          <a:ln>
            <a:noFill/>
          </a:ln>
        </p:spPr>
        <p:txBody>
          <a:bodyPr anchorCtr="0" anchor="ctr" bIns="0" lIns="0" spcFirstLastPara="1" rIns="0" wrap="square" tIns="0">
            <a:noAutofit/>
          </a:bodyPr>
          <a:lstStyle>
            <a:lvl1pPr indent="-228600" lvl="0" marL="457200" marR="0" rtl="0" algn="ctr">
              <a:lnSpc>
                <a:spcPct val="100000"/>
              </a:lnSpc>
              <a:spcBef>
                <a:spcPts val="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4" name="Google Shape;834;p55"/>
          <p:cNvSpPr txBox="1"/>
          <p:nvPr>
            <p:ph idx="33" type="body"/>
          </p:nvPr>
        </p:nvSpPr>
        <p:spPr>
          <a:xfrm>
            <a:off x="5444401" y="4079975"/>
            <a:ext cx="3291900" cy="3201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5" name="Google Shape;835;p55"/>
          <p:cNvSpPr txBox="1"/>
          <p:nvPr>
            <p:ph idx="34" type="body"/>
          </p:nvPr>
        </p:nvSpPr>
        <p:spPr>
          <a:xfrm>
            <a:off x="395289" y="372600"/>
            <a:ext cx="7694104"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p:cSld name="Title + One Column">
    <p:spTree>
      <p:nvGrpSpPr>
        <p:cNvPr id="68" name="Shape 68"/>
        <p:cNvGrpSpPr/>
        <p:nvPr/>
      </p:nvGrpSpPr>
      <p:grpSpPr>
        <a:xfrm>
          <a:off x="0" y="0"/>
          <a:ext cx="0" cy="0"/>
          <a:chOff x="0" y="0"/>
          <a:chExt cx="0" cy="0"/>
        </a:xfrm>
      </p:grpSpPr>
      <p:sp>
        <p:nvSpPr>
          <p:cNvPr id="69" name="Google Shape;69;p27"/>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70" name="Google Shape;70;p27"/>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 name="Google Shape;71;p27"/>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2" name="Google Shape;72;p27"/>
          <p:cNvGrpSpPr/>
          <p:nvPr/>
        </p:nvGrpSpPr>
        <p:grpSpPr>
          <a:xfrm>
            <a:off x="0" y="5111100"/>
            <a:ext cx="9134675" cy="32400"/>
            <a:chOff x="0" y="5111100"/>
            <a:chExt cx="9134675" cy="32400"/>
          </a:xfrm>
        </p:grpSpPr>
        <p:sp>
          <p:nvSpPr>
            <p:cNvPr id="73" name="Google Shape;73;p27"/>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 name="Google Shape;74;p27"/>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 name="Google Shape;75;p27"/>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6" name="Google Shape;76;p27"/>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 name="Google Shape;77;p27"/>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 name="Google Shape;78;p27"/>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79" name="Google Shape;79;p27"/>
          <p:cNvSpPr txBox="1"/>
          <p:nvPr>
            <p:ph idx="1" type="body"/>
          </p:nvPr>
        </p:nvSpPr>
        <p:spPr>
          <a:xfrm>
            <a:off x="395288" y="1009650"/>
            <a:ext cx="8353425" cy="36387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0" name="Google Shape;80;p27"/>
          <p:cNvSpPr txBox="1"/>
          <p:nvPr>
            <p:ph idx="2"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with Headings">
  <p:cSld name="Title + One Column with Headings">
    <p:spTree>
      <p:nvGrpSpPr>
        <p:cNvPr id="81" name="Shape 81"/>
        <p:cNvGrpSpPr/>
        <p:nvPr/>
      </p:nvGrpSpPr>
      <p:grpSpPr>
        <a:xfrm>
          <a:off x="0" y="0"/>
          <a:ext cx="0" cy="0"/>
          <a:chOff x="0" y="0"/>
          <a:chExt cx="0" cy="0"/>
        </a:xfrm>
      </p:grpSpPr>
      <p:sp>
        <p:nvSpPr>
          <p:cNvPr id="82" name="Google Shape;82;p28"/>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83" name="Google Shape;83;p28"/>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 name="Google Shape;84;p28"/>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85" name="Google Shape;85;p28"/>
          <p:cNvGrpSpPr/>
          <p:nvPr/>
        </p:nvGrpSpPr>
        <p:grpSpPr>
          <a:xfrm>
            <a:off x="0" y="5111100"/>
            <a:ext cx="9134675" cy="32400"/>
            <a:chOff x="0" y="5111100"/>
            <a:chExt cx="9134675" cy="32400"/>
          </a:xfrm>
        </p:grpSpPr>
        <p:sp>
          <p:nvSpPr>
            <p:cNvPr id="86" name="Google Shape;86;p28"/>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7" name="Google Shape;87;p28"/>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 name="Google Shape;88;p28"/>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9" name="Google Shape;89;p28"/>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0" name="Google Shape;90;p28"/>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 name="Google Shape;91;p28"/>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92" name="Google Shape;92;p28"/>
          <p:cNvSpPr txBox="1"/>
          <p:nvPr>
            <p:ph idx="1" type="body"/>
          </p:nvPr>
        </p:nvSpPr>
        <p:spPr>
          <a:xfrm>
            <a:off x="395288" y="975400"/>
            <a:ext cx="8353425"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3" name="Google Shape;93;p28"/>
          <p:cNvSpPr txBox="1"/>
          <p:nvPr>
            <p:ph idx="2" type="body"/>
          </p:nvPr>
        </p:nvSpPr>
        <p:spPr>
          <a:xfrm>
            <a:off x="395288" y="1409550"/>
            <a:ext cx="8353425" cy="3238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94" name="Google Shape;94;p28"/>
          <p:cNvSpPr txBox="1"/>
          <p:nvPr>
            <p:ph idx="3"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Only">
  <p:cSld name="Title and Subtitle Only">
    <p:spTree>
      <p:nvGrpSpPr>
        <p:cNvPr id="95" name="Shape 95"/>
        <p:cNvGrpSpPr/>
        <p:nvPr/>
      </p:nvGrpSpPr>
      <p:grpSpPr>
        <a:xfrm>
          <a:off x="0" y="0"/>
          <a:ext cx="0" cy="0"/>
          <a:chOff x="0" y="0"/>
          <a:chExt cx="0" cy="0"/>
        </a:xfrm>
      </p:grpSpPr>
      <p:sp>
        <p:nvSpPr>
          <p:cNvPr id="96" name="Google Shape;96;p29"/>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97" name="Google Shape;97;p29"/>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8" name="Google Shape;98;p29"/>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99" name="Google Shape;99;p29"/>
          <p:cNvGrpSpPr/>
          <p:nvPr/>
        </p:nvGrpSpPr>
        <p:grpSpPr>
          <a:xfrm>
            <a:off x="0" y="5111100"/>
            <a:ext cx="9134675" cy="32400"/>
            <a:chOff x="0" y="5111100"/>
            <a:chExt cx="9134675" cy="32400"/>
          </a:xfrm>
        </p:grpSpPr>
        <p:sp>
          <p:nvSpPr>
            <p:cNvPr id="100" name="Google Shape;100;p29"/>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1" name="Google Shape;101;p29"/>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2" name="Google Shape;102;p29"/>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3" name="Google Shape;103;p29"/>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4" name="Google Shape;104;p29"/>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05" name="Google Shape;105;p29"/>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06" name="Google Shape;106;p29"/>
          <p:cNvSpPr txBox="1"/>
          <p:nvPr>
            <p:ph idx="1" type="body"/>
          </p:nvPr>
        </p:nvSpPr>
        <p:spPr>
          <a:xfrm>
            <a:off x="395288" y="740275"/>
            <a:ext cx="8353425" cy="260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200"/>
              <a:buFont typeface="Poppins"/>
              <a:buNone/>
              <a:defRPr b="0" i="0" sz="1200" u="none" cap="none" strike="noStrike">
                <a:solidFill>
                  <a:schemeClr val="l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07" name="Google Shape;107;p29"/>
          <p:cNvSpPr txBox="1"/>
          <p:nvPr>
            <p:ph idx="2" type="body"/>
          </p:nvPr>
        </p:nvSpPr>
        <p:spPr>
          <a:xfrm>
            <a:off x="395288" y="372600"/>
            <a:ext cx="8353425" cy="4587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2000"/>
              <a:buFont typeface="Poppins Medium"/>
              <a:buNone/>
              <a:defRPr b="0" i="0" sz="1800" u="none" cap="none" strike="noStrike">
                <a:solidFill>
                  <a:schemeClr val="dk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645">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and Description">
  <p:cSld name="Section Header and Description">
    <p:spTree>
      <p:nvGrpSpPr>
        <p:cNvPr id="108" name="Shape 108"/>
        <p:cNvGrpSpPr/>
        <p:nvPr/>
      </p:nvGrpSpPr>
      <p:grpSpPr>
        <a:xfrm>
          <a:off x="0" y="0"/>
          <a:ext cx="0" cy="0"/>
          <a:chOff x="0" y="0"/>
          <a:chExt cx="0" cy="0"/>
        </a:xfrm>
      </p:grpSpPr>
      <p:sp>
        <p:nvSpPr>
          <p:cNvPr id="109" name="Google Shape;109;p30"/>
          <p:cNvSpPr/>
          <p:nvPr/>
        </p:nvSpPr>
        <p:spPr>
          <a:xfrm>
            <a:off x="0" y="0"/>
            <a:ext cx="4544100" cy="5143500"/>
          </a:xfrm>
          <a:prstGeom prst="rect">
            <a:avLst/>
          </a:prstGeom>
          <a:solidFill>
            <a:srgbClr val="000000">
              <a:alpha val="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0" name="Google Shape;110;p30"/>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dk1"/>
                </a:solidFill>
                <a:latin typeface="Calibri"/>
                <a:ea typeface="Calibri"/>
                <a:cs typeface="Calibri"/>
                <a:sym typeface="Calibri"/>
              </a:rPr>
              <a:t>‹#›</a:t>
            </a:fld>
            <a:endParaRPr b="0" i="0" sz="700" u="none" cap="none" strike="noStrike">
              <a:solidFill>
                <a:schemeClr val="dk1"/>
              </a:solidFill>
              <a:latin typeface="Calibri"/>
              <a:ea typeface="Calibri"/>
              <a:cs typeface="Calibri"/>
              <a:sym typeface="Calibri"/>
            </a:endParaRPr>
          </a:p>
        </p:txBody>
      </p:sp>
      <p:sp>
        <p:nvSpPr>
          <p:cNvPr id="111" name="Google Shape;111;p30"/>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2" name="Google Shape;112;p30"/>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113" name="Google Shape;113;p30"/>
          <p:cNvGrpSpPr/>
          <p:nvPr/>
        </p:nvGrpSpPr>
        <p:grpSpPr>
          <a:xfrm>
            <a:off x="0" y="5111100"/>
            <a:ext cx="9134675" cy="32400"/>
            <a:chOff x="0" y="5111100"/>
            <a:chExt cx="9134675" cy="32400"/>
          </a:xfrm>
        </p:grpSpPr>
        <p:sp>
          <p:nvSpPr>
            <p:cNvPr id="114" name="Google Shape;114;p30"/>
            <p:cNvSpPr/>
            <p:nvPr/>
          </p:nvSpPr>
          <p:spPr>
            <a:xfrm>
              <a:off x="893903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5" name="Google Shape;115;p30"/>
            <p:cNvSpPr/>
            <p:nvPr/>
          </p:nvSpPr>
          <p:spPr>
            <a:xfrm>
              <a:off x="899344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6" name="Google Shape;116;p30"/>
            <p:cNvSpPr/>
            <p:nvPr/>
          </p:nvSpPr>
          <p:spPr>
            <a:xfrm>
              <a:off x="910227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7" name="Google Shape;117;p30"/>
            <p:cNvSpPr/>
            <p:nvPr/>
          </p:nvSpPr>
          <p:spPr>
            <a:xfrm>
              <a:off x="8884615"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8" name="Google Shape;118;p30"/>
            <p:cNvSpPr/>
            <p:nvPr/>
          </p:nvSpPr>
          <p:spPr>
            <a:xfrm>
              <a:off x="0" y="5112281"/>
              <a:ext cx="8862600" cy="31200"/>
            </a:xfrm>
            <a:prstGeom prst="roundRect">
              <a:avLst>
                <a:gd fmla="val 16667"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19" name="Google Shape;119;p30"/>
            <p:cNvSpPr/>
            <p:nvPr/>
          </p:nvSpPr>
          <p:spPr>
            <a:xfrm>
              <a:off x="9047860" y="5111100"/>
              <a:ext cx="32400" cy="324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120" name="Google Shape;120;p30"/>
          <p:cNvSpPr txBox="1"/>
          <p:nvPr>
            <p:ph idx="1" type="body"/>
          </p:nvPr>
        </p:nvSpPr>
        <p:spPr>
          <a:xfrm>
            <a:off x="395288" y="1605776"/>
            <a:ext cx="3567112" cy="1931948"/>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0"/>
              </a:spcBef>
              <a:spcAft>
                <a:spcPts val="0"/>
              </a:spcAft>
              <a:buClr>
                <a:schemeClr val="accent1"/>
              </a:buClr>
              <a:buSzPts val="7200"/>
              <a:buFont typeface="Poppins"/>
              <a:buNone/>
              <a:defRPr b="0" i="0" sz="2400" u="none" cap="none" strike="noStrike">
                <a:solidFill>
                  <a:schemeClr val="accent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1" name="Google Shape;121;p30"/>
          <p:cNvSpPr txBox="1"/>
          <p:nvPr>
            <p:ph idx="2" type="body"/>
          </p:nvPr>
        </p:nvSpPr>
        <p:spPr>
          <a:xfrm>
            <a:off x="5018049" y="1605776"/>
            <a:ext cx="3710276" cy="1931948"/>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1"/>
              </a:buClr>
              <a:buSzPts val="1000"/>
              <a:buFont typeface="Arial"/>
              <a:buNone/>
              <a:defRPr b="0" i="0" sz="14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531">
          <p15:clr>
            <a:srgbClr val="FBAE40"/>
          </p15:clr>
        </p15:guide>
        <p15:guide id="2" pos="249">
          <p15:clr>
            <a:srgbClr val="FBAE40"/>
          </p15:clr>
        </p15:guide>
        <p15:guide id="3" pos="5511">
          <p15:clr>
            <a:srgbClr val="FBAE40"/>
          </p15:clr>
        </p15:guide>
        <p15:guide id="4" orient="horz" pos="30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with Headings">
  <p:cSld name="Title + Two Columns with Headings">
    <p:spTree>
      <p:nvGrpSpPr>
        <p:cNvPr id="122" name="Shape 122"/>
        <p:cNvGrpSpPr/>
        <p:nvPr/>
      </p:nvGrpSpPr>
      <p:grpSpPr>
        <a:xfrm>
          <a:off x="0" y="0"/>
          <a:ext cx="0" cy="0"/>
          <a:chOff x="0" y="0"/>
          <a:chExt cx="0" cy="0"/>
        </a:xfrm>
      </p:grpSpPr>
      <p:sp>
        <p:nvSpPr>
          <p:cNvPr id="123" name="Google Shape;123;p31"/>
          <p:cNvSpPr txBox="1"/>
          <p:nvPr>
            <p:ph type="title"/>
          </p:nvPr>
        </p:nvSpPr>
        <p:spPr>
          <a:xfrm>
            <a:off x="415625" y="372600"/>
            <a:ext cx="8312700" cy="4587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1800"/>
              <a:buFont typeface="Calibri"/>
              <a:buNone/>
              <a:defRPr b="0" i="0" sz="1800" u="none" cap="none" strike="noStrike">
                <a:solidFill>
                  <a:schemeClr val="lt1"/>
                </a:solidFill>
                <a:latin typeface="Calibri"/>
                <a:ea typeface="Calibri"/>
                <a:cs typeface="Calibri"/>
                <a:sym typeface="Calibri"/>
              </a:defRPr>
            </a:lvl1pPr>
            <a:lvl2pPr lvl="1" rtl="0">
              <a:spcBef>
                <a:spcPts val="0"/>
              </a:spcBef>
              <a:spcAft>
                <a:spcPts val="0"/>
              </a:spcAft>
              <a:buClr>
                <a:schemeClr val="lt1"/>
              </a:buClr>
              <a:buSzPts val="2000"/>
              <a:buFont typeface="Arial"/>
              <a:buNone/>
              <a:defRPr sz="2000">
                <a:solidFill>
                  <a:schemeClr val="lt1"/>
                </a:solidFill>
              </a:defRPr>
            </a:lvl2pPr>
            <a:lvl3pPr lvl="2" rtl="0">
              <a:spcBef>
                <a:spcPts val="0"/>
              </a:spcBef>
              <a:spcAft>
                <a:spcPts val="0"/>
              </a:spcAft>
              <a:buClr>
                <a:schemeClr val="lt1"/>
              </a:buClr>
              <a:buSzPts val="2000"/>
              <a:buFont typeface="Arial"/>
              <a:buNone/>
              <a:defRPr sz="2000">
                <a:solidFill>
                  <a:schemeClr val="lt1"/>
                </a:solidFill>
              </a:defRPr>
            </a:lvl3pPr>
            <a:lvl4pPr lvl="3" rtl="0">
              <a:spcBef>
                <a:spcPts val="0"/>
              </a:spcBef>
              <a:spcAft>
                <a:spcPts val="0"/>
              </a:spcAft>
              <a:buClr>
                <a:schemeClr val="lt1"/>
              </a:buClr>
              <a:buSzPts val="2000"/>
              <a:buFont typeface="Arial"/>
              <a:buNone/>
              <a:defRPr sz="2000">
                <a:solidFill>
                  <a:schemeClr val="lt1"/>
                </a:solidFill>
              </a:defRPr>
            </a:lvl4pPr>
            <a:lvl5pPr lvl="4" rtl="0">
              <a:spcBef>
                <a:spcPts val="0"/>
              </a:spcBef>
              <a:spcAft>
                <a:spcPts val="0"/>
              </a:spcAft>
              <a:buClr>
                <a:schemeClr val="lt1"/>
              </a:buClr>
              <a:buSzPts val="2000"/>
              <a:buFont typeface="Arial"/>
              <a:buNone/>
              <a:defRPr sz="2000">
                <a:solidFill>
                  <a:schemeClr val="lt1"/>
                </a:solidFill>
              </a:defRPr>
            </a:lvl5pPr>
            <a:lvl6pPr lvl="5" rtl="0">
              <a:spcBef>
                <a:spcPts val="0"/>
              </a:spcBef>
              <a:spcAft>
                <a:spcPts val="0"/>
              </a:spcAft>
              <a:buClr>
                <a:schemeClr val="lt1"/>
              </a:buClr>
              <a:buSzPts val="2000"/>
              <a:buFont typeface="Arial"/>
              <a:buNone/>
              <a:defRPr sz="2000">
                <a:solidFill>
                  <a:schemeClr val="lt1"/>
                </a:solidFill>
              </a:defRPr>
            </a:lvl6pPr>
            <a:lvl7pPr lvl="6" rtl="0">
              <a:spcBef>
                <a:spcPts val="0"/>
              </a:spcBef>
              <a:spcAft>
                <a:spcPts val="0"/>
              </a:spcAft>
              <a:buClr>
                <a:schemeClr val="lt1"/>
              </a:buClr>
              <a:buSzPts val="2000"/>
              <a:buFont typeface="Arial"/>
              <a:buNone/>
              <a:defRPr sz="2000">
                <a:solidFill>
                  <a:schemeClr val="lt1"/>
                </a:solidFill>
              </a:defRPr>
            </a:lvl7pPr>
            <a:lvl8pPr lvl="7" rtl="0">
              <a:spcBef>
                <a:spcPts val="0"/>
              </a:spcBef>
              <a:spcAft>
                <a:spcPts val="0"/>
              </a:spcAft>
              <a:buClr>
                <a:schemeClr val="lt1"/>
              </a:buClr>
              <a:buSzPts val="2000"/>
              <a:buFont typeface="Arial"/>
              <a:buNone/>
              <a:defRPr sz="2000">
                <a:solidFill>
                  <a:schemeClr val="lt1"/>
                </a:solidFill>
              </a:defRPr>
            </a:lvl8pPr>
            <a:lvl9pPr lvl="8" rtl="0">
              <a:spcBef>
                <a:spcPts val="0"/>
              </a:spcBef>
              <a:spcAft>
                <a:spcPts val="0"/>
              </a:spcAft>
              <a:buClr>
                <a:schemeClr val="lt1"/>
              </a:buClr>
              <a:buSzPts val="2000"/>
              <a:buFont typeface="Arial"/>
              <a:buNone/>
              <a:defRPr sz="2000">
                <a:solidFill>
                  <a:schemeClr val="lt1"/>
                </a:solidFill>
              </a:defRPr>
            </a:lvl9pPr>
          </a:lstStyle>
          <a:p/>
        </p:txBody>
      </p:sp>
      <p:sp>
        <p:nvSpPr>
          <p:cNvPr id="124" name="Google Shape;124;p31"/>
          <p:cNvSpPr/>
          <p:nvPr/>
        </p:nvSpPr>
        <p:spPr>
          <a:xfrm>
            <a:off x="8844446" y="4871162"/>
            <a:ext cx="228600" cy="229500"/>
          </a:xfrm>
          <a:prstGeom prst="ellipse">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700"/>
              <a:buFont typeface="Arial"/>
              <a:buNone/>
            </a:pPr>
            <a:fld id="{00000000-1234-1234-1234-123412341234}" type="slidenum">
              <a:rPr b="0" i="0" lang="en-IN" sz="700" u="none" cap="none" strike="noStrike">
                <a:solidFill>
                  <a:schemeClr val="lt1"/>
                </a:solidFill>
                <a:latin typeface="Calibri"/>
                <a:ea typeface="Calibri"/>
                <a:cs typeface="Calibri"/>
                <a:sym typeface="Calibri"/>
              </a:rPr>
              <a:t>‹#›</a:t>
            </a:fld>
            <a:endParaRPr b="0" i="0" sz="700" u="none" cap="none" strike="noStrike">
              <a:solidFill>
                <a:schemeClr val="lt1"/>
              </a:solidFill>
              <a:latin typeface="Calibri"/>
              <a:ea typeface="Calibri"/>
              <a:cs typeface="Calibri"/>
              <a:sym typeface="Calibri"/>
            </a:endParaRPr>
          </a:p>
        </p:txBody>
      </p:sp>
      <p:sp>
        <p:nvSpPr>
          <p:cNvPr id="125" name="Google Shape;125;p31"/>
          <p:cNvSpPr/>
          <p:nvPr/>
        </p:nvSpPr>
        <p:spPr>
          <a:xfrm>
            <a:off x="2" y="0"/>
            <a:ext cx="226157" cy="260447"/>
          </a:xfrm>
          <a:custGeom>
            <a:rect b="b" l="l" r="r" t="t"/>
            <a:pathLst>
              <a:path extrusionOk="0" h="1929234" w="1675237">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6" name="Google Shape;126;p31"/>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27" name="Google Shape;127;p31"/>
          <p:cNvSpPr txBox="1"/>
          <p:nvPr>
            <p:ph idx="1" type="body"/>
          </p:nvPr>
        </p:nvSpPr>
        <p:spPr>
          <a:xfrm>
            <a:off x="415625" y="1409550"/>
            <a:ext cx="3877200" cy="3238800"/>
          </a:xfrm>
          <a:prstGeom prst="rect">
            <a:avLst/>
          </a:prstGeom>
          <a:noFill/>
          <a:ln>
            <a:noFill/>
          </a:ln>
        </p:spPr>
        <p:txBody>
          <a:bodyPr anchorCtr="0" anchor="t" bIns="0" lIns="0" spcFirstLastPara="1" rIns="0" wrap="square" tIns="0">
            <a:noAutofit/>
          </a:bodyPr>
          <a:lstStyle>
            <a:lvl1pPr indent="-292100" lvl="0" marL="457200" marR="0" rtl="0" algn="l">
              <a:lnSpc>
                <a:spcPct val="90000"/>
              </a:lnSpc>
              <a:spcBef>
                <a:spcPts val="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1pPr>
            <a:lvl2pPr indent="-292100" lvl="1" marL="9144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2pPr>
            <a:lvl3pPr indent="-292100" lvl="2" marL="13716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3pPr>
            <a:lvl4pPr indent="-292100" lvl="3" marL="18288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4pPr>
            <a:lvl5pPr indent="-292100" lvl="4" marL="22860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5pPr>
            <a:lvl6pPr indent="-292100" lvl="5" marL="27432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6pPr>
            <a:lvl7pPr indent="-292100" lvl="6" marL="32004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7pPr>
            <a:lvl8pPr indent="-292100" lvl="7" marL="36576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8pPr>
            <a:lvl9pPr indent="-292100" lvl="8" marL="4114800" marR="0" rtl="0" algn="l">
              <a:lnSpc>
                <a:spcPct val="90000"/>
              </a:lnSpc>
              <a:spcBef>
                <a:spcPts val="400"/>
              </a:spcBef>
              <a:spcAft>
                <a:spcPts val="40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9pPr>
          </a:lstStyle>
          <a:p/>
        </p:txBody>
      </p:sp>
      <p:sp>
        <p:nvSpPr>
          <p:cNvPr id="128" name="Google Shape;128;p31"/>
          <p:cNvSpPr txBox="1"/>
          <p:nvPr>
            <p:ph idx="2" type="subTitle"/>
          </p:nvPr>
        </p:nvSpPr>
        <p:spPr>
          <a:xfrm>
            <a:off x="415625" y="975400"/>
            <a:ext cx="3877200" cy="2604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accent1"/>
              </a:buClr>
              <a:buSzPts val="1200"/>
              <a:buFont typeface="Arial"/>
              <a:buNone/>
              <a:defRPr b="1" i="0" sz="1200" u="none" cap="none" strike="noStrike">
                <a:solidFill>
                  <a:schemeClr val="accent1"/>
                </a:solidFill>
                <a:latin typeface="Calibri"/>
                <a:ea typeface="Calibri"/>
                <a:cs typeface="Calibri"/>
                <a:sym typeface="Calibri"/>
              </a:defRPr>
            </a:lvl1pPr>
            <a:lvl2pPr lvl="1"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2pPr>
            <a:lvl3pPr lvl="2"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3pPr>
            <a:lvl4pPr lvl="3"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4pPr>
            <a:lvl5pPr lvl="4"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5pPr>
            <a:lvl6pPr lvl="5"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6pPr>
            <a:lvl7pPr lvl="6"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7pPr>
            <a:lvl8pPr lvl="7"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8pPr>
            <a:lvl9pPr lvl="8"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9pPr>
          </a:lstStyle>
          <a:p/>
        </p:txBody>
      </p:sp>
      <p:sp>
        <p:nvSpPr>
          <p:cNvPr id="129" name="Google Shape;129;p31"/>
          <p:cNvSpPr txBox="1"/>
          <p:nvPr>
            <p:ph idx="3" type="body"/>
          </p:nvPr>
        </p:nvSpPr>
        <p:spPr>
          <a:xfrm>
            <a:off x="4851125" y="1409550"/>
            <a:ext cx="3877200" cy="3238800"/>
          </a:xfrm>
          <a:prstGeom prst="rect">
            <a:avLst/>
          </a:prstGeom>
          <a:noFill/>
          <a:ln>
            <a:noFill/>
          </a:ln>
        </p:spPr>
        <p:txBody>
          <a:bodyPr anchorCtr="0" anchor="t" bIns="0" lIns="0" spcFirstLastPara="1" rIns="0" wrap="square" tIns="0">
            <a:noAutofit/>
          </a:bodyPr>
          <a:lstStyle>
            <a:lvl1pPr indent="-292100" lvl="0" marL="457200" marR="0" rtl="0" algn="l">
              <a:lnSpc>
                <a:spcPct val="90000"/>
              </a:lnSpc>
              <a:spcBef>
                <a:spcPts val="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1pPr>
            <a:lvl2pPr indent="-292100" lvl="1" marL="9144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2pPr>
            <a:lvl3pPr indent="-292100" lvl="2" marL="13716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3pPr>
            <a:lvl4pPr indent="-292100" lvl="3" marL="18288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4pPr>
            <a:lvl5pPr indent="-292100" lvl="4" marL="22860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5pPr>
            <a:lvl6pPr indent="-292100" lvl="5" marL="27432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6pPr>
            <a:lvl7pPr indent="-292100" lvl="6" marL="32004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7pPr>
            <a:lvl8pPr indent="-292100" lvl="7" marL="3657600" marR="0" rtl="0" algn="l">
              <a:lnSpc>
                <a:spcPct val="90000"/>
              </a:lnSpc>
              <a:spcBef>
                <a:spcPts val="4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8pPr>
            <a:lvl9pPr indent="-292100" lvl="8" marL="4114800" marR="0" rtl="0" algn="l">
              <a:lnSpc>
                <a:spcPct val="90000"/>
              </a:lnSpc>
              <a:spcBef>
                <a:spcPts val="400"/>
              </a:spcBef>
              <a:spcAft>
                <a:spcPts val="40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9pPr>
          </a:lstStyle>
          <a:p/>
        </p:txBody>
      </p:sp>
      <p:sp>
        <p:nvSpPr>
          <p:cNvPr id="130" name="Google Shape;130;p31"/>
          <p:cNvSpPr txBox="1"/>
          <p:nvPr>
            <p:ph idx="4" type="subTitle"/>
          </p:nvPr>
        </p:nvSpPr>
        <p:spPr>
          <a:xfrm>
            <a:off x="4851125" y="975400"/>
            <a:ext cx="3877200" cy="2604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accent1"/>
              </a:buClr>
              <a:buSzPts val="1200"/>
              <a:buFont typeface="Arial"/>
              <a:buNone/>
              <a:defRPr b="1" i="0" sz="1200" u="none" cap="none" strike="noStrike">
                <a:solidFill>
                  <a:schemeClr val="accent1"/>
                </a:solidFill>
                <a:latin typeface="Calibri"/>
                <a:ea typeface="Calibri"/>
                <a:cs typeface="Calibri"/>
                <a:sym typeface="Calibri"/>
              </a:defRPr>
            </a:lvl1pPr>
            <a:lvl2pPr lvl="1"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2pPr>
            <a:lvl3pPr lvl="2"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3pPr>
            <a:lvl4pPr lvl="3"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4pPr>
            <a:lvl5pPr lvl="4"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5pPr>
            <a:lvl6pPr lvl="5"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6pPr>
            <a:lvl7pPr lvl="6"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7pPr>
            <a:lvl8pPr lvl="7"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8pPr>
            <a:lvl9pPr lvl="8" marR="0" rtl="0" algn="l">
              <a:lnSpc>
                <a:spcPct val="90000"/>
              </a:lnSpc>
              <a:spcBef>
                <a:spcPts val="0"/>
              </a:spcBef>
              <a:spcAft>
                <a:spcPts val="0"/>
              </a:spcAft>
              <a:buClr>
                <a:schemeClr val="accent1"/>
              </a:buClr>
              <a:buSzPts val="1200"/>
              <a:buFont typeface="Arial"/>
              <a:buNone/>
              <a:defRPr b="0" i="0" sz="1200" u="none" cap="none" strike="noStrike">
                <a:solidFill>
                  <a:schemeClr val="accent1"/>
                </a:solidFill>
                <a:latin typeface="Calibri"/>
                <a:ea typeface="Calibri"/>
                <a:cs typeface="Calibri"/>
                <a:sym typeface="Calibri"/>
              </a:defRPr>
            </a:lvl9pPr>
          </a:lstStyle>
          <a:p/>
        </p:txBody>
      </p:sp>
      <p:pic>
        <p:nvPicPr>
          <p:cNvPr id="131" name="Google Shape;131;p31"/>
          <p:cNvPicPr preferRelativeResize="0"/>
          <p:nvPr/>
        </p:nvPicPr>
        <p:blipFill rotWithShape="1">
          <a:blip r:embed="rId2">
            <a:alphaModFix/>
          </a:blip>
          <a:srcRect b="0" l="0" r="0" t="0"/>
          <a:stretch/>
        </p:blipFill>
        <p:spPr>
          <a:xfrm>
            <a:off x="0" y="5108251"/>
            <a:ext cx="9144000" cy="38100"/>
          </a:xfrm>
          <a:prstGeom prst="rect">
            <a:avLst/>
          </a:prstGeom>
          <a:noFill/>
          <a:ln>
            <a:noFill/>
          </a:ln>
        </p:spPr>
      </p:pic>
    </p:spTree>
  </p:cSld>
  <p:clrMapOvr>
    <a:masterClrMapping/>
  </p:clrMapOvr>
  <p:extLst>
    <p:ext uri="{DCECCB84-F9BA-43D5-87BE-67443E8EF086}">
      <p15:sldGuideLst>
        <p15:guide id="1" orient="horz" pos="518">
          <p15:clr>
            <a:srgbClr val="FA7B17"/>
          </p15:clr>
        </p15:guide>
        <p15:guide id="2" orient="horz" pos="3068">
          <p15:clr>
            <a:srgbClr val="FA7B17"/>
          </p15:clr>
        </p15:guide>
        <p15:guide id="3" pos="259">
          <p15:clr>
            <a:srgbClr val="FA7B17"/>
          </p15:clr>
        </p15:guide>
        <p15:guide id="4" pos="5501">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32" name="Shape 132"/>
        <p:cNvGrpSpPr/>
        <p:nvPr/>
      </p:nvGrpSpPr>
      <p:grpSpPr>
        <a:xfrm>
          <a:off x="0" y="0"/>
          <a:ext cx="0" cy="0"/>
          <a:chOff x="0" y="0"/>
          <a:chExt cx="0" cy="0"/>
        </a:xfrm>
      </p:grpSpPr>
      <p:grpSp>
        <p:nvGrpSpPr>
          <p:cNvPr id="133" name="Google Shape;133;p32"/>
          <p:cNvGrpSpPr/>
          <p:nvPr/>
        </p:nvGrpSpPr>
        <p:grpSpPr>
          <a:xfrm rot="10800000">
            <a:off x="8385726" y="4395376"/>
            <a:ext cx="758283" cy="760876"/>
            <a:chOff x="1" y="1"/>
            <a:chExt cx="758283" cy="760876"/>
          </a:xfrm>
        </p:grpSpPr>
        <p:sp>
          <p:nvSpPr>
            <p:cNvPr id="134" name="Google Shape;134;p32"/>
            <p:cNvSpPr/>
            <p:nvPr/>
          </p:nvSpPr>
          <p:spPr>
            <a:xfrm>
              <a:off x="1" y="1"/>
              <a:ext cx="758283" cy="760876"/>
            </a:xfrm>
            <a:custGeom>
              <a:rect b="b" l="l" r="r" t="t"/>
              <a:pathLst>
                <a:path extrusionOk="0" h="1014501" w="1011044">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rgbClr val="F7901D"/>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32"/>
            <p:cNvSpPr/>
            <p:nvPr/>
          </p:nvSpPr>
          <p:spPr>
            <a:xfrm>
              <a:off x="1" y="1"/>
              <a:ext cx="302530" cy="372598"/>
            </a:xfrm>
            <a:custGeom>
              <a:rect b="b" l="l" r="r" t="t"/>
              <a:pathLst>
                <a:path extrusionOk="0" h="496797" w="403373">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36" name="Google Shape;136;p32"/>
          <p:cNvSpPr/>
          <p:nvPr/>
        </p:nvSpPr>
        <p:spPr>
          <a:xfrm rot="10800000">
            <a:off x="294" y="0"/>
            <a:ext cx="2888706" cy="2888509"/>
          </a:xfrm>
          <a:custGeom>
            <a:rect b="b" l="l" r="r" t="t"/>
            <a:pathLst>
              <a:path extrusionOk="0" h="3851345" w="3826101">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pic>
        <p:nvPicPr>
          <p:cNvPr id="137" name="Google Shape;137;p32"/>
          <p:cNvPicPr preferRelativeResize="0"/>
          <p:nvPr/>
        </p:nvPicPr>
        <p:blipFill rotWithShape="1">
          <a:blip r:embed="rId2">
            <a:alphaModFix/>
          </a:blip>
          <a:srcRect b="0" l="0" r="0" t="0"/>
          <a:stretch/>
        </p:blipFill>
        <p:spPr>
          <a:xfrm>
            <a:off x="7716337" y="414902"/>
            <a:ext cx="1012014" cy="345975"/>
          </a:xfrm>
          <a:prstGeom prst="rect">
            <a:avLst/>
          </a:prstGeom>
          <a:noFill/>
          <a:ln>
            <a:noFill/>
          </a:ln>
        </p:spPr>
      </p:pic>
      <p:sp>
        <p:nvSpPr>
          <p:cNvPr id="138" name="Google Shape;138;p32">
            <a:hlinkClick r:id="rId3"/>
          </p:cNvPr>
          <p:cNvSpPr/>
          <p:nvPr/>
        </p:nvSpPr>
        <p:spPr>
          <a:xfrm>
            <a:off x="3396050" y="3687400"/>
            <a:ext cx="1738200" cy="124500"/>
          </a:xfrm>
          <a:prstGeom prst="rect">
            <a:avLst/>
          </a:prstGeom>
          <a:noFill/>
          <a:ln>
            <a:noFill/>
          </a:ln>
        </p:spPr>
        <p:txBody>
          <a:bodyPr anchorCtr="0" anchor="b" bIns="0" lIns="0" spcFirstLastPara="1" rIns="0" wrap="square" tIns="0">
            <a:noAutofit/>
          </a:bodyPr>
          <a:lstStyle/>
          <a:p>
            <a:pPr indent="0" lvl="0" marL="0" marR="0" rtl="0" algn="l">
              <a:lnSpc>
                <a:spcPct val="150000"/>
              </a:lnSpc>
              <a:spcBef>
                <a:spcPts val="0"/>
              </a:spcBef>
              <a:spcAft>
                <a:spcPts val="0"/>
              </a:spcAft>
              <a:buClr>
                <a:schemeClr val="accent6"/>
              </a:buClr>
              <a:buSzPts val="1200"/>
              <a:buFont typeface="Trebuchet MS"/>
              <a:buNone/>
            </a:pPr>
            <a:r>
              <a:rPr b="0" i="0" lang="en-IN" sz="1200" u="none" cap="none" strike="noStrike">
                <a:solidFill>
                  <a:schemeClr val="lt2"/>
                </a:solidFill>
                <a:latin typeface="Calibri"/>
                <a:ea typeface="Calibri"/>
                <a:cs typeface="Calibri"/>
                <a:sym typeface="Calibri"/>
              </a:rPr>
              <a:t>www.tigeranalytics.com</a:t>
            </a:r>
            <a:endParaRPr b="0" i="0" sz="1100" u="none" cap="none" strike="noStrike">
              <a:solidFill>
                <a:schemeClr val="lt2"/>
              </a:solidFill>
              <a:latin typeface="Calibri"/>
              <a:ea typeface="Calibri"/>
              <a:cs typeface="Calibri"/>
              <a:sym typeface="Calibri"/>
            </a:endParaRPr>
          </a:p>
        </p:txBody>
      </p:sp>
      <p:sp>
        <p:nvSpPr>
          <p:cNvPr id="139" name="Google Shape;139;p32">
            <a:hlinkClick r:id="rId4"/>
          </p:cNvPr>
          <p:cNvSpPr/>
          <p:nvPr/>
        </p:nvSpPr>
        <p:spPr>
          <a:xfrm>
            <a:off x="4030690" y="39237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0" name="Google Shape;140;p32">
            <a:hlinkClick r:id="rId5"/>
          </p:cNvPr>
          <p:cNvSpPr/>
          <p:nvPr/>
        </p:nvSpPr>
        <p:spPr>
          <a:xfrm>
            <a:off x="4088728" y="3981818"/>
            <a:ext cx="126016" cy="126000"/>
          </a:xfrm>
          <a:custGeom>
            <a:rect b="b" l="l" r="r" t="t"/>
            <a:pathLst>
              <a:path extrusionOk="0" h="3600000" w="360045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1" name="Google Shape;141;p32">
            <a:hlinkClick r:id="rId6"/>
          </p:cNvPr>
          <p:cNvSpPr/>
          <p:nvPr/>
        </p:nvSpPr>
        <p:spPr>
          <a:xfrm>
            <a:off x="3713370" y="39237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2" name="Google Shape;142;p32">
            <a:hlinkClick r:id="rId7"/>
          </p:cNvPr>
          <p:cNvSpPr/>
          <p:nvPr/>
        </p:nvSpPr>
        <p:spPr>
          <a:xfrm>
            <a:off x="3772848" y="3983251"/>
            <a:ext cx="119175" cy="119175"/>
          </a:xfrm>
          <a:custGeom>
            <a:rect b="b" l="l" r="r" t="t"/>
            <a:pathLst>
              <a:path extrusionOk="0" h="4333647" w="4333647">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3" name="Google Shape;143;p32">
            <a:hlinkClick r:id="rId8"/>
          </p:cNvPr>
          <p:cNvSpPr/>
          <p:nvPr/>
        </p:nvSpPr>
        <p:spPr>
          <a:xfrm>
            <a:off x="3396050" y="3923772"/>
            <a:ext cx="243000" cy="2430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4" name="Google Shape;144;p32">
            <a:hlinkClick r:id="rId9"/>
          </p:cNvPr>
          <p:cNvSpPr/>
          <p:nvPr/>
        </p:nvSpPr>
        <p:spPr>
          <a:xfrm>
            <a:off x="3481787" y="3969222"/>
            <a:ext cx="70755" cy="150465"/>
          </a:xfrm>
          <a:custGeom>
            <a:rect b="b" l="l" r="r" t="t"/>
            <a:pathLst>
              <a:path extrusionOk="0" h="3009296" w="1415106">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5" name="Google Shape;145;p32"/>
          <p:cNvSpPr txBox="1"/>
          <p:nvPr>
            <p:ph idx="1" type="body"/>
          </p:nvPr>
        </p:nvSpPr>
        <p:spPr>
          <a:xfrm>
            <a:off x="3396050" y="1066800"/>
            <a:ext cx="4648200" cy="11121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chemeClr val="dk1"/>
              </a:buClr>
              <a:buSzPts val="6400"/>
              <a:buFont typeface="Poppins"/>
              <a:buNone/>
              <a:defRPr b="0" i="0" sz="6400" u="none" cap="none" strike="noStrike">
                <a:solidFill>
                  <a:schemeClr val="dk1"/>
                </a:solidFill>
                <a:latin typeface="Poppins"/>
                <a:ea typeface="Poppins"/>
                <a:cs typeface="Poppins"/>
                <a:sym typeface="Poppins"/>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46" name="Google Shape;146;p32"/>
          <p:cNvSpPr txBox="1"/>
          <p:nvPr>
            <p:ph idx="2" type="body"/>
          </p:nvPr>
        </p:nvSpPr>
        <p:spPr>
          <a:xfrm>
            <a:off x="3396050" y="2125925"/>
            <a:ext cx="4648200" cy="231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accent1"/>
              </a:buClr>
              <a:buSzPts val="1400"/>
              <a:buFont typeface="Poppins Medium"/>
              <a:buNone/>
              <a:defRPr b="0" i="0" sz="1400" u="none" cap="none" strike="noStrike">
                <a:solidFill>
                  <a:schemeClr val="accent1"/>
                </a:solidFill>
                <a:latin typeface="Poppins Medium"/>
                <a:ea typeface="Poppins Medium"/>
                <a:cs typeface="Poppins Medium"/>
                <a:sym typeface="Poppins Medium"/>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47" name="Google Shape;147;p32"/>
          <p:cNvSpPr txBox="1"/>
          <p:nvPr>
            <p:ph idx="3" type="body"/>
          </p:nvPr>
        </p:nvSpPr>
        <p:spPr>
          <a:xfrm>
            <a:off x="3396050" y="2452499"/>
            <a:ext cx="4648200" cy="1902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48" name="Google Shape;148;p32"/>
          <p:cNvSpPr txBox="1"/>
          <p:nvPr>
            <p:ph idx="4" type="body"/>
          </p:nvPr>
        </p:nvSpPr>
        <p:spPr>
          <a:xfrm>
            <a:off x="3396050" y="2671599"/>
            <a:ext cx="4648200" cy="153888"/>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000"/>
              <a:buFont typeface="Arial"/>
              <a:buNone/>
              <a:defRPr b="0" i="0" sz="1000" u="none" cap="none" strike="noStrike">
                <a:solidFill>
                  <a:schemeClr val="lt2"/>
                </a:solidFill>
                <a:latin typeface="Calibri"/>
                <a:ea typeface="Calibri"/>
                <a:cs typeface="Calibri"/>
                <a:sym typeface="Calibri"/>
              </a:defRPr>
            </a:lvl1pPr>
            <a:lvl2pPr indent="-228600" lvl="1" marL="9144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2pPr>
            <a:lvl3pPr indent="-228600" lvl="2" marL="13716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3pPr>
            <a:lvl4pPr indent="-228600" lvl="3" marL="18288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4pPr>
            <a:lvl5pPr indent="-228600" lvl="4" marL="2286000" marR="0" rtl="0" algn="ctr">
              <a:lnSpc>
                <a:spcPct val="100000"/>
              </a:lnSpc>
              <a:spcBef>
                <a:spcPts val="0"/>
              </a:spcBef>
              <a:spcAft>
                <a:spcPts val="0"/>
              </a:spcAft>
              <a:buClr>
                <a:schemeClr val="dk1"/>
              </a:buClr>
              <a:buSzPts val="600"/>
              <a:buFont typeface="Arial"/>
              <a:buNone/>
              <a:defRPr b="0" i="0" sz="6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49">
          <p15:clr>
            <a:srgbClr val="FBAE40"/>
          </p15:clr>
        </p15:guide>
        <p15:guide id="2" orient="horz" pos="531">
          <p15:clr>
            <a:srgbClr val="FBAE40"/>
          </p15:clr>
        </p15:guide>
        <p15:guide id="3" pos="5511">
          <p15:clr>
            <a:srgbClr val="FBAE40"/>
          </p15:clr>
        </p15:guide>
        <p15:guide id="4" orient="horz" pos="2935">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
          <p:cNvSpPr txBox="1"/>
          <p:nvPr>
            <p:ph idx="1" type="body"/>
          </p:nvPr>
        </p:nvSpPr>
        <p:spPr>
          <a:xfrm>
            <a:off x="2308944" y="4874750"/>
            <a:ext cx="1032600" cy="92400"/>
          </a:xfrm>
          <a:prstGeom prst="rect">
            <a:avLst/>
          </a:prstGeom>
          <a:noFill/>
          <a:ln>
            <a:noFill/>
          </a:ln>
        </p:spPr>
        <p:txBody>
          <a:bodyPr anchorCtr="0" anchor="t" bIns="0" lIns="0" spcFirstLastPara="1" rIns="0" wrap="square" tIns="0">
            <a:noAutofit/>
          </a:bodyPr>
          <a:lstStyle/>
          <a:p>
            <a:pPr indent="0" lvl="0" marL="6350" marR="0" rtl="0" algn="ctr">
              <a:lnSpc>
                <a:spcPct val="100000"/>
              </a:lnSpc>
              <a:spcBef>
                <a:spcPts val="0"/>
              </a:spcBef>
              <a:spcAft>
                <a:spcPts val="0"/>
              </a:spcAft>
              <a:buClr>
                <a:schemeClr val="dk1"/>
              </a:buClr>
              <a:buSzPts val="600"/>
              <a:buFont typeface="Arial"/>
              <a:buNone/>
            </a:pPr>
            <a:r>
              <a:rPr lang="en-IN"/>
              <a:t>Confidential</a:t>
            </a:r>
            <a:endParaRPr/>
          </a:p>
        </p:txBody>
      </p:sp>
      <p:sp>
        <p:nvSpPr>
          <p:cNvPr id="841" name="Google Shape;841;p1"/>
          <p:cNvSpPr txBox="1"/>
          <p:nvPr>
            <p:ph idx="3" type="body"/>
          </p:nvPr>
        </p:nvSpPr>
        <p:spPr>
          <a:xfrm>
            <a:off x="3927616" y="4874750"/>
            <a:ext cx="642000" cy="92400"/>
          </a:xfrm>
          <a:prstGeom prst="rect">
            <a:avLst/>
          </a:prstGeom>
          <a:noFill/>
          <a:ln>
            <a:noFill/>
          </a:ln>
        </p:spPr>
        <p:txBody>
          <a:bodyPr anchorCtr="0" anchor="t" bIns="0" lIns="0" spcFirstLastPara="1" rIns="0" wrap="square" tIns="0">
            <a:noAutofit/>
          </a:bodyPr>
          <a:lstStyle/>
          <a:p>
            <a:pPr indent="0" lvl="0" marL="6350" rtl="0" algn="l">
              <a:lnSpc>
                <a:spcPct val="100000"/>
              </a:lnSpc>
              <a:spcBef>
                <a:spcPts val="0"/>
              </a:spcBef>
              <a:spcAft>
                <a:spcPts val="0"/>
              </a:spcAft>
              <a:buSzPts val="600"/>
              <a:buNone/>
            </a:pPr>
            <a:r>
              <a:rPr lang="en-IN"/>
              <a:t>19-Jan-2023</a:t>
            </a:r>
            <a:endParaRPr/>
          </a:p>
        </p:txBody>
      </p:sp>
      <p:sp>
        <p:nvSpPr>
          <p:cNvPr id="842" name="Google Shape;842;p1"/>
          <p:cNvSpPr txBox="1"/>
          <p:nvPr>
            <p:ph idx="4" type="body"/>
          </p:nvPr>
        </p:nvSpPr>
        <p:spPr>
          <a:xfrm>
            <a:off x="395288" y="1557350"/>
            <a:ext cx="4158600" cy="1014600"/>
          </a:xfrm>
          <a:prstGeom prst="rect">
            <a:avLst/>
          </a:prstGeom>
          <a:noFill/>
          <a:ln>
            <a:noFill/>
          </a:ln>
        </p:spPr>
        <p:txBody>
          <a:bodyPr anchorCtr="0" anchor="b" bIns="0" lIns="0" spcFirstLastPara="1" rIns="0" wrap="square" tIns="0">
            <a:noAutofit/>
          </a:bodyPr>
          <a:lstStyle/>
          <a:p>
            <a:pPr indent="0" lvl="0" marL="6350" rtl="0" algn="l">
              <a:lnSpc>
                <a:spcPct val="90000"/>
              </a:lnSpc>
              <a:spcBef>
                <a:spcPts val="0"/>
              </a:spcBef>
              <a:spcAft>
                <a:spcPts val="0"/>
              </a:spcAft>
              <a:buSzPts val="3000"/>
              <a:buNone/>
            </a:pPr>
            <a:r>
              <a:rPr lang="en-IN"/>
              <a:t>Opportunity Pipeline Forecasting</a:t>
            </a:r>
            <a:endParaRPr/>
          </a:p>
        </p:txBody>
      </p:sp>
      <p:sp>
        <p:nvSpPr>
          <p:cNvPr id="843" name="Google Shape;843;p1"/>
          <p:cNvSpPr txBox="1"/>
          <p:nvPr>
            <p:ph idx="5" type="body"/>
          </p:nvPr>
        </p:nvSpPr>
        <p:spPr>
          <a:xfrm>
            <a:off x="395288" y="3096859"/>
            <a:ext cx="1746600" cy="246181"/>
          </a:xfrm>
          <a:prstGeom prst="rect">
            <a:avLst/>
          </a:prstGeom>
          <a:solidFill>
            <a:srgbClr val="E9EAEA"/>
          </a:solidFill>
          <a:ln>
            <a:noFill/>
          </a:ln>
        </p:spPr>
        <p:txBody>
          <a:bodyPr anchorCtr="0" anchor="t" bIns="46800" lIns="90000" spcFirstLastPara="1" rIns="90000" wrap="square" tIns="46800">
            <a:noAutofit/>
          </a:bodyPr>
          <a:lstStyle/>
          <a:p>
            <a:pPr indent="0" lvl="0" marL="6350" rtl="0" algn="l">
              <a:lnSpc>
                <a:spcPct val="100000"/>
              </a:lnSpc>
              <a:spcBef>
                <a:spcPts val="0"/>
              </a:spcBef>
              <a:spcAft>
                <a:spcPts val="0"/>
              </a:spcAft>
              <a:buSzPts val="1000"/>
              <a:buNone/>
            </a:pPr>
            <a:r>
              <a:rPr lang="en-IN"/>
              <a:t>Case Study</a:t>
            </a:r>
            <a:endParaRPr/>
          </a:p>
        </p:txBody>
      </p:sp>
      <p:sp>
        <p:nvSpPr>
          <p:cNvPr id="844" name="Google Shape;844;p1"/>
          <p:cNvSpPr txBox="1"/>
          <p:nvPr>
            <p:ph idx="6" type="body"/>
          </p:nvPr>
        </p:nvSpPr>
        <p:spPr>
          <a:xfrm>
            <a:off x="395288" y="2695325"/>
            <a:ext cx="4158600" cy="289500"/>
          </a:xfrm>
          <a:prstGeom prst="rect">
            <a:avLst/>
          </a:prstGeom>
          <a:noFill/>
          <a:ln>
            <a:noFill/>
          </a:ln>
        </p:spPr>
        <p:txBody>
          <a:bodyPr anchorCtr="0" anchor="t" bIns="0" lIns="0" spcFirstLastPara="1" rIns="0" wrap="square" tIns="0">
            <a:noAutofit/>
          </a:bodyPr>
          <a:lstStyle/>
          <a:p>
            <a:pPr indent="-6350" lvl="0" marL="6350" rtl="0" algn="l">
              <a:lnSpc>
                <a:spcPct val="100000"/>
              </a:lnSpc>
              <a:spcBef>
                <a:spcPts val="0"/>
              </a:spcBef>
              <a:spcAft>
                <a:spcPts val="0"/>
              </a:spcAft>
              <a:buSzPts val="1400"/>
              <a:buNone/>
            </a:pPr>
            <a:r>
              <a:rPr lang="en-IN"/>
              <a:t>Spring board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
          <p:cNvSpPr txBox="1"/>
          <p:nvPr>
            <p:ph idx="1" type="body"/>
          </p:nvPr>
        </p:nvSpPr>
        <p:spPr>
          <a:xfrm>
            <a:off x="395288" y="975400"/>
            <a:ext cx="8353425" cy="260400"/>
          </a:xfrm>
          <a:prstGeom prst="rect">
            <a:avLst/>
          </a:prstGeom>
          <a:noFill/>
          <a:ln>
            <a:noFill/>
          </a:ln>
        </p:spPr>
        <p:txBody>
          <a:bodyPr anchorCtr="0" anchor="t" bIns="0" lIns="0" spcFirstLastPara="1" rIns="0" wrap="square" tIns="0">
            <a:noAutofit/>
          </a:bodyPr>
          <a:lstStyle/>
          <a:p>
            <a:pPr indent="0" lvl="0" marL="4763" marR="0" rtl="0" algn="l">
              <a:lnSpc>
                <a:spcPct val="100000"/>
              </a:lnSpc>
              <a:spcBef>
                <a:spcPts val="0"/>
              </a:spcBef>
              <a:spcAft>
                <a:spcPts val="0"/>
              </a:spcAft>
              <a:buClr>
                <a:schemeClr val="accent1"/>
              </a:buClr>
              <a:buSzPts val="1200"/>
              <a:buFont typeface="Arial"/>
              <a:buNone/>
            </a:pPr>
            <a:r>
              <a:rPr lang="en-IN"/>
              <a:t>Cleaned and merged datasets</a:t>
            </a:r>
            <a:endParaRPr/>
          </a:p>
        </p:txBody>
      </p:sp>
      <p:sp>
        <p:nvSpPr>
          <p:cNvPr id="936" name="Google Shape;936;p10"/>
          <p:cNvSpPr txBox="1"/>
          <p:nvPr>
            <p:ph idx="2" type="body"/>
          </p:nvPr>
        </p:nvSpPr>
        <p:spPr>
          <a:xfrm>
            <a:off x="395288" y="1409550"/>
            <a:ext cx="8166151" cy="3238800"/>
          </a:xfrm>
          <a:prstGeom prst="rect">
            <a:avLst/>
          </a:prstGeom>
          <a:noFill/>
          <a:ln>
            <a:noFill/>
          </a:ln>
        </p:spPr>
        <p:txBody>
          <a:bodyPr anchorCtr="0" anchor="t" bIns="0" lIns="0" spcFirstLastPara="1" rIns="0" wrap="square" tIns="0">
            <a:noAutofit/>
          </a:bodyPr>
          <a:lstStyle/>
          <a:p>
            <a:pPr indent="-196850" lvl="0" marL="177800" rtl="0" algn="l">
              <a:lnSpc>
                <a:spcPct val="100000"/>
              </a:lnSpc>
              <a:spcBef>
                <a:spcPts val="0"/>
              </a:spcBef>
              <a:spcAft>
                <a:spcPts val="0"/>
              </a:spcAft>
              <a:buSzPts val="1400"/>
              <a:buFont typeface="Noto Sans Symbols"/>
              <a:buChar char="⮚"/>
            </a:pPr>
            <a:r>
              <a:rPr lang="en-IN" sz="1400"/>
              <a:t>Converted transition timestamps and snapshot time to datetime objects.</a:t>
            </a:r>
            <a:endParaRPr sz="1400"/>
          </a:p>
          <a:p>
            <a:pPr indent="0" lvl="0" marL="6350" marR="0" rtl="0" algn="l">
              <a:lnSpc>
                <a:spcPct val="100000"/>
              </a:lnSpc>
              <a:spcBef>
                <a:spcPts val="0"/>
              </a:spcBef>
              <a:spcAft>
                <a:spcPts val="0"/>
              </a:spcAft>
              <a:buClr>
                <a:schemeClr val="dk1"/>
              </a:buClr>
              <a:buSzPts val="1000"/>
              <a:buFont typeface="Arial"/>
              <a:buNone/>
            </a:pPr>
            <a:r>
              <a:t/>
            </a:r>
            <a:endParaRPr sz="1400"/>
          </a:p>
          <a:p>
            <a:pPr indent="-196850" lvl="0" marL="177800" rtl="0" algn="l">
              <a:lnSpc>
                <a:spcPct val="100000"/>
              </a:lnSpc>
              <a:spcBef>
                <a:spcPts val="0"/>
              </a:spcBef>
              <a:spcAft>
                <a:spcPts val="0"/>
              </a:spcAft>
              <a:buSzPts val="1400"/>
              <a:buFont typeface="Noto Sans Symbols"/>
              <a:buChar char="⮚"/>
            </a:pPr>
            <a:r>
              <a:rPr lang="en-IN" sz="1400"/>
              <a:t>Encoded 'transition to stage', 'transition from stage name', 'customer name', 'risk status', 'opportunity status', 'core consumption market' and 'core product segment’, ‘geography’, ‘product status’ and 'opportunity type' as numerical values.</a:t>
            </a:r>
            <a:endParaRPr sz="1400"/>
          </a:p>
          <a:p>
            <a:pPr indent="0" lvl="0" marL="6350" marR="0" rtl="0" algn="l">
              <a:lnSpc>
                <a:spcPct val="100000"/>
              </a:lnSpc>
              <a:spcBef>
                <a:spcPts val="0"/>
              </a:spcBef>
              <a:spcAft>
                <a:spcPts val="0"/>
              </a:spcAft>
              <a:buClr>
                <a:schemeClr val="dk1"/>
              </a:buClr>
              <a:buSzPts val="1000"/>
              <a:buFont typeface="Arial"/>
              <a:buNone/>
            </a:pPr>
            <a:r>
              <a:t/>
            </a:r>
            <a:endParaRPr sz="1400"/>
          </a:p>
          <a:p>
            <a:pPr indent="-196850" lvl="0" marL="177800" rtl="0" algn="l">
              <a:lnSpc>
                <a:spcPct val="100000"/>
              </a:lnSpc>
              <a:spcBef>
                <a:spcPts val="0"/>
              </a:spcBef>
              <a:spcAft>
                <a:spcPts val="0"/>
              </a:spcAft>
              <a:buSzPts val="1400"/>
              <a:buFont typeface="Noto Sans Symbols"/>
              <a:buChar char="⮚"/>
            </a:pPr>
            <a:r>
              <a:rPr lang="en-IN" sz="1400"/>
              <a:t>Removed duplicate rows.</a:t>
            </a:r>
            <a:endParaRPr sz="1400"/>
          </a:p>
          <a:p>
            <a:pPr indent="0" lvl="0" marL="6350" marR="0" rtl="0" algn="l">
              <a:lnSpc>
                <a:spcPct val="100000"/>
              </a:lnSpc>
              <a:spcBef>
                <a:spcPts val="0"/>
              </a:spcBef>
              <a:spcAft>
                <a:spcPts val="0"/>
              </a:spcAft>
              <a:buClr>
                <a:schemeClr val="dk1"/>
              </a:buClr>
              <a:buSzPts val="1000"/>
              <a:buFont typeface="Arial"/>
              <a:buNone/>
            </a:pPr>
            <a:r>
              <a:t/>
            </a:r>
            <a:endParaRPr sz="1400"/>
          </a:p>
          <a:p>
            <a:pPr indent="-196850" lvl="0" marL="177800" rtl="0" algn="l">
              <a:lnSpc>
                <a:spcPct val="100000"/>
              </a:lnSpc>
              <a:spcBef>
                <a:spcPts val="0"/>
              </a:spcBef>
              <a:spcAft>
                <a:spcPts val="0"/>
              </a:spcAft>
              <a:buSzPts val="1400"/>
              <a:buFont typeface="Noto Sans Symbols"/>
              <a:buChar char="⮚"/>
            </a:pPr>
            <a:r>
              <a:rPr lang="en-IN" sz="1400"/>
              <a:t>Dropped product segment name column as it has only one unique value.</a:t>
            </a:r>
            <a:endParaRPr sz="1400"/>
          </a:p>
          <a:p>
            <a:pPr indent="0" lvl="0" marL="6350" marR="0" rtl="0" algn="l">
              <a:lnSpc>
                <a:spcPct val="100000"/>
              </a:lnSpc>
              <a:spcBef>
                <a:spcPts val="0"/>
              </a:spcBef>
              <a:spcAft>
                <a:spcPts val="0"/>
              </a:spcAft>
              <a:buClr>
                <a:schemeClr val="dk1"/>
              </a:buClr>
              <a:buSzPts val="1000"/>
              <a:buFont typeface="Arial"/>
              <a:buNone/>
            </a:pPr>
            <a:r>
              <a:t/>
            </a:r>
            <a:endParaRPr sz="1400"/>
          </a:p>
          <a:p>
            <a:pPr indent="0" lvl="0" marL="6350" marR="0" rtl="0" algn="l">
              <a:lnSpc>
                <a:spcPct val="100000"/>
              </a:lnSpc>
              <a:spcBef>
                <a:spcPts val="0"/>
              </a:spcBef>
              <a:spcAft>
                <a:spcPts val="0"/>
              </a:spcAft>
              <a:buClr>
                <a:schemeClr val="dk1"/>
              </a:buClr>
              <a:buSzPts val="1000"/>
              <a:buFont typeface="Arial"/>
              <a:buNone/>
            </a:pPr>
            <a:r>
              <a:rPr lang="en-IN" sz="1400"/>
              <a:t>After cleaning both datasets, we merged them using inner join on opportunity ID and decision date.</a:t>
            </a:r>
            <a:endParaRPr sz="1400"/>
          </a:p>
          <a:p>
            <a:pPr indent="0" lvl="0" marL="0" marR="0" rtl="0" algn="l">
              <a:lnSpc>
                <a:spcPct val="100000"/>
              </a:lnSpc>
              <a:spcBef>
                <a:spcPts val="0"/>
              </a:spcBef>
              <a:spcAft>
                <a:spcPts val="0"/>
              </a:spcAft>
              <a:buClr>
                <a:schemeClr val="dk1"/>
              </a:buClr>
              <a:buSzPts val="1000"/>
              <a:buFont typeface="Arial"/>
              <a:buNone/>
            </a:pPr>
            <a:r>
              <a:t/>
            </a:r>
            <a:endParaRPr/>
          </a:p>
          <a:p>
            <a:pPr indent="0" lvl="0" marL="6350" marR="0" rtl="0" algn="l">
              <a:lnSpc>
                <a:spcPct val="100000"/>
              </a:lnSpc>
              <a:spcBef>
                <a:spcPts val="0"/>
              </a:spcBef>
              <a:spcAft>
                <a:spcPts val="0"/>
              </a:spcAft>
              <a:buClr>
                <a:schemeClr val="dk1"/>
              </a:buClr>
              <a:buSzPts val="1000"/>
              <a:buFont typeface="Arial"/>
              <a:buNone/>
            </a:pPr>
            <a:r>
              <a:t/>
            </a:r>
            <a:endParaRPr sz="1400"/>
          </a:p>
          <a:p>
            <a:pPr indent="0" lvl="0" marL="6350" marR="0" rtl="0" algn="l">
              <a:lnSpc>
                <a:spcPct val="100000"/>
              </a:lnSpc>
              <a:spcBef>
                <a:spcPts val="0"/>
              </a:spcBef>
              <a:spcAft>
                <a:spcPts val="0"/>
              </a:spcAft>
              <a:buClr>
                <a:schemeClr val="dk1"/>
              </a:buClr>
              <a:buSzPts val="1000"/>
              <a:buFont typeface="Arial"/>
              <a:buNone/>
            </a:pPr>
            <a:r>
              <a:t/>
            </a:r>
            <a:endParaRPr sz="1400"/>
          </a:p>
          <a:p>
            <a:pPr indent="0" lvl="0" marL="6350" marR="0" rtl="0" algn="l">
              <a:lnSpc>
                <a:spcPct val="100000"/>
              </a:lnSpc>
              <a:spcBef>
                <a:spcPts val="0"/>
              </a:spcBef>
              <a:spcAft>
                <a:spcPts val="0"/>
              </a:spcAft>
              <a:buClr>
                <a:schemeClr val="dk1"/>
              </a:buClr>
              <a:buSzPts val="1000"/>
              <a:buFont typeface="Arial"/>
              <a:buNone/>
            </a:pPr>
            <a:r>
              <a:t/>
            </a:r>
            <a:endParaRPr sz="1400"/>
          </a:p>
        </p:txBody>
      </p:sp>
      <p:sp>
        <p:nvSpPr>
          <p:cNvPr id="937" name="Google Shape;937;p10"/>
          <p:cNvSpPr txBox="1"/>
          <p:nvPr>
            <p:ph idx="3" type="body"/>
          </p:nvPr>
        </p:nvSpPr>
        <p:spPr>
          <a:xfrm>
            <a:off x="395288" y="372600"/>
            <a:ext cx="8353425"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IN" sz="2400"/>
              <a:t>Data Cleaning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1"/>
          <p:cNvSpPr txBox="1"/>
          <p:nvPr>
            <p:ph idx="3" type="body"/>
          </p:nvPr>
        </p:nvSpPr>
        <p:spPr>
          <a:xfrm>
            <a:off x="395300" y="384275"/>
            <a:ext cx="8353500"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IN" sz="2400"/>
              <a:t>Feature</a:t>
            </a:r>
            <a:r>
              <a:rPr lang="en-IN" sz="2400"/>
              <a:t> Engineering</a:t>
            </a:r>
            <a:endParaRPr sz="2400"/>
          </a:p>
        </p:txBody>
      </p:sp>
      <p:sp>
        <p:nvSpPr>
          <p:cNvPr id="943" name="Google Shape;943;p11"/>
          <p:cNvSpPr txBox="1"/>
          <p:nvPr/>
        </p:nvSpPr>
        <p:spPr>
          <a:xfrm>
            <a:off x="395238" y="2809582"/>
            <a:ext cx="8353500"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b="0" i="0" lang="en-IN" sz="2400" u="none" cap="none" strike="noStrike">
                <a:solidFill>
                  <a:schemeClr val="dk1"/>
                </a:solidFill>
                <a:latin typeface="Poppins Medium"/>
                <a:ea typeface="Poppins Medium"/>
                <a:cs typeface="Poppins Medium"/>
                <a:sym typeface="Poppins Medium"/>
              </a:rPr>
              <a:t>Dependent Variable</a:t>
            </a:r>
            <a:endParaRPr sz="2400"/>
          </a:p>
        </p:txBody>
      </p:sp>
      <p:sp>
        <p:nvSpPr>
          <p:cNvPr id="944" name="Google Shape;944;p11"/>
          <p:cNvSpPr txBox="1"/>
          <p:nvPr/>
        </p:nvSpPr>
        <p:spPr>
          <a:xfrm>
            <a:off x="547750" y="1019174"/>
            <a:ext cx="8353500" cy="17904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Clr>
                <a:schemeClr val="dk1"/>
              </a:buClr>
              <a:buSzPts val="1400"/>
              <a:buFont typeface="Calibri"/>
              <a:buChar char="➢"/>
            </a:pPr>
            <a:r>
              <a:rPr b="0" i="0" lang="en-IN" sz="1400" u="none" cap="none" strike="noStrike">
                <a:solidFill>
                  <a:schemeClr val="dk1"/>
                </a:solidFill>
                <a:latin typeface="Calibri"/>
                <a:ea typeface="Calibri"/>
                <a:cs typeface="Calibri"/>
                <a:sym typeface="Calibri"/>
              </a:rPr>
              <a:t>C</a:t>
            </a:r>
            <a:r>
              <a:rPr lang="en-IN">
                <a:solidFill>
                  <a:schemeClr val="dk1"/>
                </a:solidFill>
                <a:latin typeface="Calibri"/>
                <a:ea typeface="Calibri"/>
                <a:cs typeface="Calibri"/>
                <a:sym typeface="Calibri"/>
              </a:rPr>
              <a:t>reated</a:t>
            </a:r>
            <a:r>
              <a:rPr b="0" i="0" lang="en-IN" sz="1400" u="none" cap="none" strike="noStrike">
                <a:solidFill>
                  <a:schemeClr val="dk1"/>
                </a:solidFill>
                <a:latin typeface="Calibri"/>
                <a:ea typeface="Calibri"/>
                <a:cs typeface="Calibri"/>
                <a:sym typeface="Calibri"/>
              </a:rPr>
              <a:t> </a:t>
            </a:r>
            <a:r>
              <a:rPr lang="en-IN">
                <a:solidFill>
                  <a:schemeClr val="dk1"/>
                </a:solidFill>
                <a:latin typeface="Calibri"/>
                <a:ea typeface="Calibri"/>
                <a:cs typeface="Calibri"/>
                <a:sym typeface="Calibri"/>
              </a:rPr>
              <a:t>‘</a:t>
            </a:r>
            <a:r>
              <a:rPr b="0" i="0" lang="en-IN" sz="1400" u="none" cap="none" strike="noStrike">
                <a:solidFill>
                  <a:schemeClr val="dk1"/>
                </a:solidFill>
                <a:latin typeface="Calibri"/>
                <a:ea typeface="Calibri"/>
                <a:cs typeface="Calibri"/>
                <a:sym typeface="Calibri"/>
              </a:rPr>
              <a:t>time taken for </a:t>
            </a:r>
            <a:r>
              <a:rPr lang="en-IN">
                <a:solidFill>
                  <a:schemeClr val="dk1"/>
                </a:solidFill>
                <a:latin typeface="Calibri"/>
                <a:ea typeface="Calibri"/>
                <a:cs typeface="Calibri"/>
                <a:sym typeface="Calibri"/>
              </a:rPr>
              <a:t>decision’ (in days)</a:t>
            </a:r>
            <a:r>
              <a:rPr b="0" i="0" lang="en-IN" sz="1400" u="none" cap="none" strike="noStrike">
                <a:solidFill>
                  <a:schemeClr val="dk1"/>
                </a:solidFill>
                <a:latin typeface="Calibri"/>
                <a:ea typeface="Calibri"/>
                <a:cs typeface="Calibri"/>
                <a:sym typeface="Calibri"/>
              </a:rPr>
              <a:t> </a:t>
            </a:r>
            <a:r>
              <a:rPr b="0" i="0" lang="en-IN" sz="1400" u="none" cap="none" strike="noStrike">
                <a:solidFill>
                  <a:schemeClr val="dk1"/>
                </a:solidFill>
                <a:latin typeface="Calibri"/>
                <a:ea typeface="Calibri"/>
                <a:cs typeface="Calibri"/>
                <a:sym typeface="Calibri"/>
              </a:rPr>
              <a:t>by subtracting </a:t>
            </a:r>
            <a:r>
              <a:rPr lang="en-IN">
                <a:solidFill>
                  <a:schemeClr val="dk1"/>
                </a:solidFill>
                <a:latin typeface="Calibri"/>
                <a:ea typeface="Calibri"/>
                <a:cs typeface="Calibri"/>
                <a:sym typeface="Calibri"/>
              </a:rPr>
              <a:t>first time opportunity entered pipe</a:t>
            </a:r>
            <a:r>
              <a:rPr b="0" i="0" lang="en-IN" sz="1400" u="none" cap="none" strike="noStrike">
                <a:solidFill>
                  <a:schemeClr val="dk1"/>
                </a:solidFill>
                <a:latin typeface="Calibri"/>
                <a:ea typeface="Calibri"/>
                <a:cs typeface="Calibri"/>
                <a:sym typeface="Calibri"/>
              </a:rPr>
              <a:t>  from first  </a:t>
            </a:r>
            <a:r>
              <a:rPr lang="en-IN">
                <a:solidFill>
                  <a:schemeClr val="dk1"/>
                </a:solidFill>
                <a:latin typeface="Calibri"/>
                <a:ea typeface="Calibri"/>
                <a:cs typeface="Calibri"/>
                <a:sym typeface="Calibri"/>
              </a:rPr>
              <a:t>time when it first had opportunity status as win/loss.</a:t>
            </a:r>
            <a:endParaRPr/>
          </a:p>
          <a:p>
            <a:pPr indent="-317500" lvl="0" marL="457200" marR="0" rtl="0" algn="l">
              <a:lnSpc>
                <a:spcPct val="100000"/>
              </a:lnSpc>
              <a:spcBef>
                <a:spcPts val="0"/>
              </a:spcBef>
              <a:spcAft>
                <a:spcPts val="0"/>
              </a:spcAft>
              <a:buClr>
                <a:schemeClr val="dk1"/>
              </a:buClr>
              <a:buSzPts val="1400"/>
              <a:buFont typeface="Calibri"/>
              <a:buChar char="➢"/>
            </a:pPr>
            <a:r>
              <a:rPr b="0" i="0" lang="en-IN" sz="1400" u="none" cap="none" strike="noStrike">
                <a:solidFill>
                  <a:schemeClr val="dk1"/>
                </a:solidFill>
                <a:latin typeface="Calibri"/>
                <a:ea typeface="Calibri"/>
                <a:cs typeface="Calibri"/>
                <a:sym typeface="Calibri"/>
              </a:rPr>
              <a:t>Created </a:t>
            </a:r>
            <a:r>
              <a:rPr lang="en-IN">
                <a:solidFill>
                  <a:schemeClr val="dk1"/>
                </a:solidFill>
                <a:latin typeface="Calibri"/>
                <a:ea typeface="Calibri"/>
                <a:cs typeface="Calibri"/>
                <a:sym typeface="Calibri"/>
              </a:rPr>
              <a:t>‘</a:t>
            </a:r>
            <a:r>
              <a:rPr b="0" i="0" lang="en-IN" sz="1400" u="none" cap="none" strike="noStrike">
                <a:solidFill>
                  <a:schemeClr val="dk1"/>
                </a:solidFill>
                <a:latin typeface="Calibri"/>
                <a:ea typeface="Calibri"/>
                <a:cs typeface="Calibri"/>
                <a:sym typeface="Calibri"/>
              </a:rPr>
              <a:t>cost per </a:t>
            </a:r>
            <a:r>
              <a:rPr lang="en-IN">
                <a:solidFill>
                  <a:schemeClr val="dk1"/>
                </a:solidFill>
                <a:latin typeface="Calibri"/>
                <a:ea typeface="Calibri"/>
                <a:cs typeface="Calibri"/>
                <a:sym typeface="Calibri"/>
              </a:rPr>
              <a:t>product’</a:t>
            </a:r>
            <a:r>
              <a:rPr b="0" i="0" lang="en-IN" sz="1400" u="none" cap="none" strike="noStrike">
                <a:solidFill>
                  <a:schemeClr val="dk1"/>
                </a:solidFill>
                <a:latin typeface="Calibri"/>
                <a:ea typeface="Calibri"/>
                <a:cs typeface="Calibri"/>
                <a:sym typeface="Calibri"/>
              </a:rPr>
              <a:t> by dividing ‘product $’ and ‘product quantity’.</a:t>
            </a:r>
            <a:endParaRPr>
              <a:solidFill>
                <a:schemeClr val="dk1"/>
              </a:solidFill>
              <a:latin typeface="Calibri"/>
              <a:ea typeface="Calibri"/>
              <a:cs typeface="Calibri"/>
              <a:sym typeface="Calibri"/>
            </a:endParaRPr>
          </a:p>
          <a:p>
            <a:pPr indent="-317500" lvl="0" marL="457200" marR="0" rtl="0" algn="l">
              <a:lnSpc>
                <a:spcPct val="100000"/>
              </a:lnSpc>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Created ‘diff_avgcost’ that represents the difference between average cost and actual cost per product of an opportunity</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Created ‘decision days’ that represents difference between creation date and decision date in days.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IN">
                <a:solidFill>
                  <a:schemeClr val="dk1"/>
                </a:solidFill>
                <a:latin typeface="Calibri"/>
                <a:ea typeface="Calibri"/>
                <a:cs typeface="Calibri"/>
                <a:sym typeface="Calibri"/>
              </a:rPr>
              <a:t>Created ‘transition days’ that represents the time taken for an opportunity to transition from one stage to another.</a:t>
            </a:r>
            <a:endParaRPr>
              <a:solidFill>
                <a:schemeClr val="dk1"/>
              </a:solidFill>
              <a:latin typeface="Calibri"/>
              <a:ea typeface="Calibri"/>
              <a:cs typeface="Calibri"/>
              <a:sym typeface="Calibri"/>
            </a:endParaRPr>
          </a:p>
        </p:txBody>
      </p:sp>
      <p:sp>
        <p:nvSpPr>
          <p:cNvPr id="945" name="Google Shape;945;p11"/>
          <p:cNvSpPr txBox="1"/>
          <p:nvPr>
            <p:ph idx="2" type="body"/>
          </p:nvPr>
        </p:nvSpPr>
        <p:spPr>
          <a:xfrm>
            <a:off x="583600" y="3361451"/>
            <a:ext cx="8281800" cy="11556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0"/>
              </a:spcBef>
              <a:spcAft>
                <a:spcPts val="0"/>
              </a:spcAft>
              <a:buSzPts val="1400"/>
              <a:buChar char="➢"/>
            </a:pPr>
            <a:r>
              <a:rPr lang="en-IN" sz="1400"/>
              <a:t>Opportunity status is dependent variable. </a:t>
            </a:r>
            <a:endParaRPr sz="1400"/>
          </a:p>
          <a:p>
            <a:pPr indent="-317500" lvl="0" marL="457200" rtl="0" algn="l">
              <a:lnSpc>
                <a:spcPct val="100000"/>
              </a:lnSpc>
              <a:spcBef>
                <a:spcPts val="0"/>
              </a:spcBef>
              <a:spcAft>
                <a:spcPts val="0"/>
              </a:spcAft>
              <a:buSzPts val="1400"/>
              <a:buChar char="➢"/>
            </a:pPr>
            <a:r>
              <a:rPr lang="en-IN" sz="1400"/>
              <a:t>For a </a:t>
            </a:r>
            <a:r>
              <a:rPr lang="en-IN" sz="1400"/>
              <a:t>particular opportunity, opportunity status is first na, then it changes to open after some transitions and finally to win or loss. So we changed opportunity to final status for that opportunity.</a:t>
            </a:r>
            <a:endParaRPr sz="1400"/>
          </a:p>
          <a:p>
            <a:pPr indent="-317500" lvl="0" marL="457200" rtl="0" algn="l">
              <a:lnSpc>
                <a:spcPct val="100000"/>
              </a:lnSpc>
              <a:spcBef>
                <a:spcPts val="0"/>
              </a:spcBef>
              <a:spcAft>
                <a:spcPts val="0"/>
              </a:spcAft>
              <a:buSzPts val="1400"/>
              <a:buChar char="➢"/>
            </a:pPr>
            <a:r>
              <a:rPr lang="en-IN" sz="1400"/>
              <a:t>We consider closed/win as 1 and other status like closed/lost and open as 0 and created different dataset for entries where final status is open and prediction opportunity status for this dataset using our trained model.</a:t>
            </a:r>
            <a:endParaRPr/>
          </a:p>
          <a:p>
            <a:pPr indent="0" lvl="0" marL="6350" marR="0" rtl="0" algn="l">
              <a:lnSpc>
                <a:spcPct val="100000"/>
              </a:lnSpc>
              <a:spcBef>
                <a:spcPts val="0"/>
              </a:spcBef>
              <a:spcAft>
                <a:spcPts val="0"/>
              </a:spcAft>
              <a:buClr>
                <a:schemeClr val="dk1"/>
              </a:buClr>
              <a:buSzPts val="1000"/>
              <a:buFont typeface="Arial"/>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2"/>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04</a:t>
            </a:r>
            <a:endParaRPr/>
          </a:p>
        </p:txBody>
      </p:sp>
      <p:sp>
        <p:nvSpPr>
          <p:cNvPr id="951" name="Google Shape;951;p12"/>
          <p:cNvSpPr txBox="1"/>
          <p:nvPr>
            <p:ph idx="2" type="body"/>
          </p:nvPr>
        </p:nvSpPr>
        <p:spPr>
          <a:xfrm>
            <a:off x="409328" y="2787467"/>
            <a:ext cx="4848471" cy="332399"/>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2"/>
              </a:buClr>
              <a:buSzPts val="2400"/>
              <a:buFont typeface="Poppins"/>
              <a:buNone/>
            </a:pPr>
            <a:r>
              <a:rPr lang="en-IN"/>
              <a:t>Exploratory Data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1e038b3bcdf_0_1"/>
          <p:cNvSpPr txBox="1"/>
          <p:nvPr>
            <p:ph idx="2" type="body"/>
          </p:nvPr>
        </p:nvSpPr>
        <p:spPr>
          <a:xfrm>
            <a:off x="5655800" y="1682375"/>
            <a:ext cx="2949300" cy="242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1400"/>
              <a:t>Here this plot shows movement of some opportunities through stages using colour map.</a:t>
            </a:r>
            <a:endParaRPr sz="1400"/>
          </a:p>
          <a:p>
            <a:pPr indent="0" lvl="0" marL="0" rtl="0" algn="l">
              <a:spcBef>
                <a:spcPts val="0"/>
              </a:spcBef>
              <a:spcAft>
                <a:spcPts val="0"/>
              </a:spcAft>
              <a:buClr>
                <a:schemeClr val="dk1"/>
              </a:buClr>
              <a:buSzPts val="1100"/>
              <a:buFont typeface="Arial"/>
              <a:buNone/>
            </a:pPr>
            <a:r>
              <a:t/>
            </a:r>
            <a:endParaRPr sz="1200">
              <a:solidFill>
                <a:schemeClr val="accent1"/>
              </a:solidFill>
            </a:endParaRPr>
          </a:p>
          <a:p>
            <a:pPr indent="0" lvl="0" marL="0" rtl="0" algn="l">
              <a:spcBef>
                <a:spcPts val="0"/>
              </a:spcBef>
              <a:spcAft>
                <a:spcPts val="0"/>
              </a:spcAft>
              <a:buNone/>
            </a:pPr>
            <a:r>
              <a:rPr lang="en-IN" sz="1400"/>
              <a:t>There opportunity id is plotted </a:t>
            </a:r>
            <a:r>
              <a:rPr lang="en-IN" sz="1400"/>
              <a:t>against</a:t>
            </a:r>
            <a:r>
              <a:rPr lang="en-IN" sz="1400"/>
              <a:t> transition to timestamp coloured according to stage number.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i="1" lang="en-IN" sz="1400"/>
              <a:t>From here we can see that a particular opportunity usually transition between only 2-3 stages</a:t>
            </a:r>
            <a:r>
              <a:rPr i="1" lang="en-IN"/>
              <a:t>.</a:t>
            </a:r>
            <a:r>
              <a:rPr lang="en-IN"/>
              <a:t> </a:t>
            </a:r>
            <a:endParaRPr/>
          </a:p>
        </p:txBody>
      </p:sp>
      <p:sp>
        <p:nvSpPr>
          <p:cNvPr id="957" name="Google Shape;957;g1e038b3bcdf_0_1"/>
          <p:cNvSpPr txBox="1"/>
          <p:nvPr>
            <p:ph idx="3" type="body"/>
          </p:nvPr>
        </p:nvSpPr>
        <p:spPr>
          <a:xfrm>
            <a:off x="395288" y="372600"/>
            <a:ext cx="8353500" cy="458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sz="2400"/>
              <a:t>Movement of Opportunities through Stages</a:t>
            </a:r>
            <a:endParaRPr sz="2400"/>
          </a:p>
        </p:txBody>
      </p:sp>
      <p:pic>
        <p:nvPicPr>
          <p:cNvPr id="958" name="Google Shape;958;g1e038b3bcdf_0_1"/>
          <p:cNvPicPr preferRelativeResize="0"/>
          <p:nvPr/>
        </p:nvPicPr>
        <p:blipFill>
          <a:blip r:embed="rId3">
            <a:alphaModFix/>
          </a:blip>
          <a:stretch>
            <a:fillRect/>
          </a:stretch>
        </p:blipFill>
        <p:spPr>
          <a:xfrm>
            <a:off x="448350" y="1092925"/>
            <a:ext cx="4772005" cy="36029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g1e038b3bcdf_0_9"/>
          <p:cNvSpPr txBox="1"/>
          <p:nvPr>
            <p:ph idx="2" type="body"/>
          </p:nvPr>
        </p:nvSpPr>
        <p:spPr>
          <a:xfrm>
            <a:off x="395300" y="4038400"/>
            <a:ext cx="8271900" cy="785100"/>
          </a:xfrm>
          <a:prstGeom prst="rect">
            <a:avLst/>
          </a:prstGeom>
        </p:spPr>
        <p:txBody>
          <a:bodyPr anchorCtr="0" anchor="ctr" bIns="0" lIns="0" spcFirstLastPara="1" rIns="0" wrap="square" tIns="0">
            <a:noAutofit/>
          </a:bodyPr>
          <a:lstStyle/>
          <a:p>
            <a:pPr indent="0" lvl="0" marL="6350" rtl="0" algn="l">
              <a:spcBef>
                <a:spcPts val="0"/>
              </a:spcBef>
              <a:spcAft>
                <a:spcPts val="0"/>
              </a:spcAft>
              <a:buNone/>
            </a:pPr>
            <a:r>
              <a:rPr lang="en-IN"/>
              <a:t>Here we plotted bar graph to understand how transition between stages is happening. </a:t>
            </a:r>
            <a:endParaRPr sz="1000"/>
          </a:p>
          <a:p>
            <a:pPr indent="0" lvl="0" marL="0" rtl="0" algn="l">
              <a:spcBef>
                <a:spcPts val="0"/>
              </a:spcBef>
              <a:spcAft>
                <a:spcPts val="0"/>
              </a:spcAft>
              <a:buClr>
                <a:schemeClr val="dk1"/>
              </a:buClr>
              <a:buSzPts val="1000"/>
              <a:buFont typeface="Arial"/>
              <a:buNone/>
            </a:pPr>
            <a:r>
              <a:rPr i="1" lang="en-IN"/>
              <a:t>Here most opportunities are able to go to stage 4 (design win) but a few are able to get to stage 9 (production win)</a:t>
            </a:r>
            <a:endParaRPr/>
          </a:p>
        </p:txBody>
      </p:sp>
      <p:sp>
        <p:nvSpPr>
          <p:cNvPr id="964" name="Google Shape;964;g1e038b3bcdf_0_9"/>
          <p:cNvSpPr txBox="1"/>
          <p:nvPr>
            <p:ph idx="1" type="body"/>
          </p:nvPr>
        </p:nvSpPr>
        <p:spPr>
          <a:xfrm>
            <a:off x="482532" y="197345"/>
            <a:ext cx="8353500" cy="458700"/>
          </a:xfrm>
          <a:prstGeom prst="rect">
            <a:avLst/>
          </a:prstGeom>
          <a:noFill/>
          <a:ln>
            <a:noFill/>
          </a:ln>
        </p:spPr>
        <p:txBody>
          <a:bodyPr anchorCtr="0" anchor="ctr"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IN" sz="2400">
                <a:solidFill>
                  <a:schemeClr val="accent1"/>
                </a:solidFill>
              </a:rPr>
              <a:t>Transition between Stages</a:t>
            </a:r>
            <a:endParaRPr/>
          </a:p>
        </p:txBody>
      </p:sp>
      <p:pic>
        <p:nvPicPr>
          <p:cNvPr id="965" name="Google Shape;965;g1e038b3bcdf_0_9"/>
          <p:cNvPicPr preferRelativeResize="0"/>
          <p:nvPr/>
        </p:nvPicPr>
        <p:blipFill>
          <a:blip r:embed="rId3">
            <a:alphaModFix/>
          </a:blip>
          <a:stretch>
            <a:fillRect/>
          </a:stretch>
        </p:blipFill>
        <p:spPr>
          <a:xfrm>
            <a:off x="395300" y="966225"/>
            <a:ext cx="4013074" cy="2762000"/>
          </a:xfrm>
          <a:prstGeom prst="rect">
            <a:avLst/>
          </a:prstGeom>
          <a:noFill/>
          <a:ln cap="flat" cmpd="sng" w="9525">
            <a:solidFill>
              <a:schemeClr val="dk1"/>
            </a:solidFill>
            <a:prstDash val="solid"/>
            <a:round/>
            <a:headEnd len="sm" w="sm" type="none"/>
            <a:tailEnd len="sm" w="sm" type="none"/>
          </a:ln>
        </p:spPr>
      </p:pic>
      <p:pic>
        <p:nvPicPr>
          <p:cNvPr id="966" name="Google Shape;966;g1e038b3bcdf_0_9"/>
          <p:cNvPicPr preferRelativeResize="0"/>
          <p:nvPr/>
        </p:nvPicPr>
        <p:blipFill>
          <a:blip r:embed="rId4">
            <a:alphaModFix/>
          </a:blip>
          <a:stretch>
            <a:fillRect/>
          </a:stretch>
        </p:blipFill>
        <p:spPr>
          <a:xfrm>
            <a:off x="4654000" y="966225"/>
            <a:ext cx="4013075" cy="27620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4"/>
          <p:cNvSpPr txBox="1"/>
          <p:nvPr>
            <p:ph idx="1" type="body"/>
          </p:nvPr>
        </p:nvSpPr>
        <p:spPr>
          <a:xfrm>
            <a:off x="528250" y="313625"/>
            <a:ext cx="6709500" cy="417000"/>
          </a:xfrm>
          <a:prstGeom prst="rect">
            <a:avLst/>
          </a:prstGeom>
          <a:noFill/>
          <a:ln>
            <a:noFill/>
          </a:ln>
        </p:spPr>
        <p:txBody>
          <a:bodyPr anchorCtr="0" anchor="ctr"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Stage Transition and Geographies</a:t>
            </a:r>
            <a:endParaRPr/>
          </a:p>
        </p:txBody>
      </p:sp>
      <p:sp>
        <p:nvSpPr>
          <p:cNvPr id="972" name="Google Shape;972;p14"/>
          <p:cNvSpPr txBox="1"/>
          <p:nvPr>
            <p:ph idx="2" type="body"/>
          </p:nvPr>
        </p:nvSpPr>
        <p:spPr>
          <a:xfrm>
            <a:off x="4894975" y="1577363"/>
            <a:ext cx="3710400" cy="1928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Arial"/>
              <a:buNone/>
            </a:pPr>
            <a:r>
              <a:rPr lang="en-IN"/>
              <a:t>Here different geographies and mean transition time for each geography is plotted.</a:t>
            </a:r>
            <a:endParaRPr/>
          </a:p>
          <a:p>
            <a:pPr indent="0" lvl="0" marL="6350" marR="0" rtl="0" algn="l">
              <a:lnSpc>
                <a:spcPct val="100000"/>
              </a:lnSpc>
              <a:spcBef>
                <a:spcPts val="0"/>
              </a:spcBef>
              <a:spcAft>
                <a:spcPts val="0"/>
              </a:spcAft>
              <a:buClr>
                <a:schemeClr val="dk1"/>
              </a:buClr>
              <a:buSzPts val="1000"/>
              <a:buFont typeface="Arial"/>
              <a:buNone/>
            </a:pPr>
            <a:r>
              <a:t/>
            </a:r>
            <a:endParaRPr/>
          </a:p>
          <a:p>
            <a:pPr indent="0" lvl="0" marL="6350" marR="0" rtl="0" algn="l">
              <a:lnSpc>
                <a:spcPct val="100000"/>
              </a:lnSpc>
              <a:spcBef>
                <a:spcPts val="0"/>
              </a:spcBef>
              <a:spcAft>
                <a:spcPts val="0"/>
              </a:spcAft>
              <a:buClr>
                <a:schemeClr val="dk1"/>
              </a:buClr>
              <a:buSzPts val="1000"/>
              <a:buFont typeface="Arial"/>
              <a:buNone/>
            </a:pPr>
            <a:r>
              <a:rPr lang="en-IN"/>
              <a:t>Here bar graph shows how mean transitional time varies for different geographies with maximum time taken in geography 4 and minimum in 2, as we are ignoring geography 1 and -1.</a:t>
            </a:r>
            <a:endParaRPr/>
          </a:p>
          <a:p>
            <a:pPr indent="0" lvl="0" marL="0" marR="0" rtl="0" algn="l">
              <a:lnSpc>
                <a:spcPct val="100000"/>
              </a:lnSpc>
              <a:spcBef>
                <a:spcPts val="0"/>
              </a:spcBef>
              <a:spcAft>
                <a:spcPts val="0"/>
              </a:spcAft>
              <a:buClr>
                <a:schemeClr val="dk1"/>
              </a:buClr>
              <a:buSzPts val="1000"/>
              <a:buFont typeface="Arial"/>
              <a:buNone/>
            </a:pPr>
            <a:r>
              <a:t/>
            </a:r>
            <a:endParaRPr>
              <a:solidFill>
                <a:srgbClr val="FF4E02"/>
              </a:solidFill>
            </a:endParaRPr>
          </a:p>
          <a:p>
            <a:pPr indent="0" lvl="0" marL="6350" marR="0" rtl="0" algn="l">
              <a:lnSpc>
                <a:spcPct val="100000"/>
              </a:lnSpc>
              <a:spcBef>
                <a:spcPts val="0"/>
              </a:spcBef>
              <a:spcAft>
                <a:spcPts val="0"/>
              </a:spcAft>
              <a:buClr>
                <a:schemeClr val="dk1"/>
              </a:buClr>
              <a:buSzPts val="1000"/>
              <a:buFont typeface="Arial"/>
              <a:buNone/>
            </a:pPr>
            <a:r>
              <a:t/>
            </a:r>
            <a:endParaRPr/>
          </a:p>
        </p:txBody>
      </p:sp>
      <p:pic>
        <p:nvPicPr>
          <p:cNvPr id="973" name="Google Shape;973;p14"/>
          <p:cNvPicPr preferRelativeResize="0"/>
          <p:nvPr/>
        </p:nvPicPr>
        <p:blipFill>
          <a:blip r:embed="rId3">
            <a:alphaModFix/>
          </a:blip>
          <a:stretch>
            <a:fillRect/>
          </a:stretch>
        </p:blipFill>
        <p:spPr>
          <a:xfrm>
            <a:off x="166125" y="1138038"/>
            <a:ext cx="4255975" cy="2807375"/>
          </a:xfrm>
          <a:prstGeom prst="rect">
            <a:avLst/>
          </a:prstGeom>
          <a:noFill/>
          <a:ln cap="flat" cmpd="sng" w="9525">
            <a:solidFill>
              <a:schemeClr val="dk1"/>
            </a:solidFill>
            <a:prstDash val="solid"/>
            <a:round/>
            <a:headEnd len="sm" w="sm" type="none"/>
            <a:tailEnd len="sm" w="sm" type="none"/>
          </a:ln>
        </p:spPr>
      </p:pic>
      <p:sp>
        <p:nvSpPr>
          <p:cNvPr id="974" name="Google Shape;974;p14"/>
          <p:cNvSpPr txBox="1"/>
          <p:nvPr/>
        </p:nvSpPr>
        <p:spPr>
          <a:xfrm>
            <a:off x="3758200"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6.45</a:t>
            </a:r>
            <a:endParaRPr sz="1000">
              <a:solidFill>
                <a:schemeClr val="dk2"/>
              </a:solidFill>
            </a:endParaRPr>
          </a:p>
        </p:txBody>
      </p:sp>
      <p:sp>
        <p:nvSpPr>
          <p:cNvPr id="975" name="Google Shape;975;p14"/>
          <p:cNvSpPr txBox="1"/>
          <p:nvPr/>
        </p:nvSpPr>
        <p:spPr>
          <a:xfrm>
            <a:off x="3122788"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6.05</a:t>
            </a:r>
            <a:endParaRPr sz="1000">
              <a:solidFill>
                <a:schemeClr val="dk2"/>
              </a:solidFill>
            </a:endParaRPr>
          </a:p>
        </p:txBody>
      </p:sp>
      <p:sp>
        <p:nvSpPr>
          <p:cNvPr id="976" name="Google Shape;976;p14"/>
          <p:cNvSpPr txBox="1"/>
          <p:nvPr/>
        </p:nvSpPr>
        <p:spPr>
          <a:xfrm>
            <a:off x="2523813"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5.71</a:t>
            </a:r>
            <a:endParaRPr sz="1000">
              <a:solidFill>
                <a:schemeClr val="dk2"/>
              </a:solidFill>
            </a:endParaRPr>
          </a:p>
        </p:txBody>
      </p:sp>
      <p:sp>
        <p:nvSpPr>
          <p:cNvPr id="977" name="Google Shape;977;p14"/>
          <p:cNvSpPr txBox="1"/>
          <p:nvPr/>
        </p:nvSpPr>
        <p:spPr>
          <a:xfrm>
            <a:off x="1924825"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5.51</a:t>
            </a:r>
            <a:endParaRPr sz="1000">
              <a:solidFill>
                <a:schemeClr val="dk2"/>
              </a:solidFill>
            </a:endParaRPr>
          </a:p>
        </p:txBody>
      </p:sp>
      <p:sp>
        <p:nvSpPr>
          <p:cNvPr id="978" name="Google Shape;978;p14"/>
          <p:cNvSpPr txBox="1"/>
          <p:nvPr/>
        </p:nvSpPr>
        <p:spPr>
          <a:xfrm>
            <a:off x="1279163"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5.16</a:t>
            </a:r>
            <a:endParaRPr sz="1000">
              <a:solidFill>
                <a:schemeClr val="dk2"/>
              </a:solidFill>
            </a:endParaRPr>
          </a:p>
        </p:txBody>
      </p:sp>
      <p:sp>
        <p:nvSpPr>
          <p:cNvPr id="979" name="Google Shape;979;p14"/>
          <p:cNvSpPr txBox="1"/>
          <p:nvPr/>
        </p:nvSpPr>
        <p:spPr>
          <a:xfrm>
            <a:off x="687475"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2.96</a:t>
            </a:r>
            <a:endParaRPr sz="10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g1e03f24f269_0_39"/>
          <p:cNvSpPr txBox="1"/>
          <p:nvPr>
            <p:ph idx="1" type="body"/>
          </p:nvPr>
        </p:nvSpPr>
        <p:spPr>
          <a:xfrm>
            <a:off x="543750" y="303575"/>
            <a:ext cx="8056500" cy="488400"/>
          </a:xfrm>
          <a:prstGeom prst="rect">
            <a:avLst/>
          </a:prstGeom>
          <a:noFill/>
          <a:ln>
            <a:noFill/>
          </a:ln>
        </p:spPr>
        <p:txBody>
          <a:bodyPr anchorCtr="0" anchor="ctr"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Decision Time</a:t>
            </a:r>
            <a:r>
              <a:rPr lang="en-IN"/>
              <a:t> and Geographies</a:t>
            </a:r>
            <a:endParaRPr/>
          </a:p>
        </p:txBody>
      </p:sp>
      <p:sp>
        <p:nvSpPr>
          <p:cNvPr id="985" name="Google Shape;985;g1e03f24f269_0_39"/>
          <p:cNvSpPr txBox="1"/>
          <p:nvPr>
            <p:ph idx="2" type="body"/>
          </p:nvPr>
        </p:nvSpPr>
        <p:spPr>
          <a:xfrm>
            <a:off x="4966425" y="1332825"/>
            <a:ext cx="3710400" cy="27759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a:t>For this analysis, we have different geographies and mean decision time for each geography. </a:t>
            </a:r>
            <a:endParaRPr/>
          </a:p>
          <a:p>
            <a:pPr indent="0" lvl="0" marL="6350" marR="0" rtl="0" algn="l">
              <a:lnSpc>
                <a:spcPct val="100000"/>
              </a:lnSpc>
              <a:spcBef>
                <a:spcPts val="0"/>
              </a:spcBef>
              <a:spcAft>
                <a:spcPts val="0"/>
              </a:spcAft>
              <a:buClr>
                <a:schemeClr val="dk1"/>
              </a:buClr>
              <a:buSzPts val="1000"/>
              <a:buFont typeface="Arial"/>
              <a:buNone/>
            </a:pPr>
            <a:r>
              <a:t/>
            </a:r>
            <a:endParaRPr i="1"/>
          </a:p>
          <a:p>
            <a:pPr indent="0" lvl="0" marL="6350" marR="0" rtl="0" algn="l">
              <a:lnSpc>
                <a:spcPct val="100000"/>
              </a:lnSpc>
              <a:spcBef>
                <a:spcPts val="0"/>
              </a:spcBef>
              <a:spcAft>
                <a:spcPts val="0"/>
              </a:spcAft>
              <a:buClr>
                <a:schemeClr val="dk1"/>
              </a:buClr>
              <a:buSzPts val="1000"/>
              <a:buFont typeface="Arial"/>
              <a:buNone/>
            </a:pPr>
            <a:r>
              <a:rPr i="1" lang="en-IN"/>
              <a:t>Mean time taken for decision varies for different geographies with maximum time taken in geography 5 and minimum in 4.</a:t>
            </a:r>
            <a:r>
              <a:rPr lang="en-IN"/>
              <a:t> We are ignoring geography 1 and -1.</a:t>
            </a:r>
            <a:endParaRPr/>
          </a:p>
          <a:p>
            <a:pPr indent="0" lvl="0" marL="6350" marR="0" rtl="0" algn="l">
              <a:lnSpc>
                <a:spcPct val="100000"/>
              </a:lnSpc>
              <a:spcBef>
                <a:spcPts val="0"/>
              </a:spcBef>
              <a:spcAft>
                <a:spcPts val="0"/>
              </a:spcAft>
              <a:buClr>
                <a:schemeClr val="dk1"/>
              </a:buClr>
              <a:buSzPts val="1000"/>
              <a:buFont typeface="Arial"/>
              <a:buNone/>
            </a:pPr>
            <a:r>
              <a:t/>
            </a:r>
            <a:endParaRPr/>
          </a:p>
          <a:p>
            <a:pPr indent="0" lvl="0" marL="6350" marR="0" rtl="0" algn="l">
              <a:lnSpc>
                <a:spcPct val="100000"/>
              </a:lnSpc>
              <a:spcBef>
                <a:spcPts val="0"/>
              </a:spcBef>
              <a:spcAft>
                <a:spcPts val="0"/>
              </a:spcAft>
              <a:buClr>
                <a:schemeClr val="dk1"/>
              </a:buClr>
              <a:buSzPts val="1000"/>
              <a:buFont typeface="Arial"/>
              <a:buNone/>
            </a:pPr>
            <a:r>
              <a:rPr lang="en-IN"/>
              <a:t>To further support this hypothesis, we performed ANOVA test and p-value comes out be 1.12e-79.</a:t>
            </a:r>
            <a:endParaRPr/>
          </a:p>
          <a:p>
            <a:pPr indent="0" lvl="0" marL="6350" marR="0" rtl="0" algn="l">
              <a:lnSpc>
                <a:spcPct val="100000"/>
              </a:lnSpc>
              <a:spcBef>
                <a:spcPts val="0"/>
              </a:spcBef>
              <a:spcAft>
                <a:spcPts val="0"/>
              </a:spcAft>
              <a:buClr>
                <a:schemeClr val="dk1"/>
              </a:buClr>
              <a:buSzPts val="1000"/>
              <a:buFont typeface="Arial"/>
              <a:buNone/>
            </a:pPr>
            <a:r>
              <a:t/>
            </a:r>
            <a:endParaRPr/>
          </a:p>
          <a:p>
            <a:pPr indent="0" lvl="0" marL="6350" marR="0" rtl="0" algn="l">
              <a:lnSpc>
                <a:spcPct val="100000"/>
              </a:lnSpc>
              <a:spcBef>
                <a:spcPts val="0"/>
              </a:spcBef>
              <a:spcAft>
                <a:spcPts val="0"/>
              </a:spcAft>
              <a:buClr>
                <a:schemeClr val="dk1"/>
              </a:buClr>
              <a:buSzPts val="1000"/>
              <a:buFont typeface="Arial"/>
              <a:buNone/>
            </a:pPr>
            <a:r>
              <a:t/>
            </a:r>
            <a:endParaRPr>
              <a:solidFill>
                <a:srgbClr val="FF4E02"/>
              </a:solidFill>
            </a:endParaRPr>
          </a:p>
          <a:p>
            <a:pPr indent="0" lvl="0" marL="6350" marR="0" rtl="0" algn="l">
              <a:lnSpc>
                <a:spcPct val="100000"/>
              </a:lnSpc>
              <a:spcBef>
                <a:spcPts val="0"/>
              </a:spcBef>
              <a:spcAft>
                <a:spcPts val="0"/>
              </a:spcAft>
              <a:buClr>
                <a:schemeClr val="dk1"/>
              </a:buClr>
              <a:buSzPts val="1000"/>
              <a:buFont typeface="Arial"/>
              <a:buNone/>
            </a:pPr>
            <a:r>
              <a:t/>
            </a:r>
            <a:endParaRPr/>
          </a:p>
        </p:txBody>
      </p:sp>
      <p:sp>
        <p:nvSpPr>
          <p:cNvPr id="986" name="Google Shape;986;g1e03f24f269_0_39"/>
          <p:cNvSpPr txBox="1"/>
          <p:nvPr/>
        </p:nvSpPr>
        <p:spPr>
          <a:xfrm>
            <a:off x="3758200"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6.45</a:t>
            </a:r>
            <a:endParaRPr sz="1000">
              <a:solidFill>
                <a:schemeClr val="dk2"/>
              </a:solidFill>
            </a:endParaRPr>
          </a:p>
        </p:txBody>
      </p:sp>
      <p:sp>
        <p:nvSpPr>
          <p:cNvPr id="987" name="Google Shape;987;g1e03f24f269_0_39"/>
          <p:cNvSpPr txBox="1"/>
          <p:nvPr/>
        </p:nvSpPr>
        <p:spPr>
          <a:xfrm>
            <a:off x="3122788"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6.05</a:t>
            </a:r>
            <a:endParaRPr sz="1000">
              <a:solidFill>
                <a:schemeClr val="dk2"/>
              </a:solidFill>
            </a:endParaRPr>
          </a:p>
        </p:txBody>
      </p:sp>
      <p:sp>
        <p:nvSpPr>
          <p:cNvPr id="988" name="Google Shape;988;g1e03f24f269_0_39"/>
          <p:cNvSpPr txBox="1"/>
          <p:nvPr/>
        </p:nvSpPr>
        <p:spPr>
          <a:xfrm>
            <a:off x="2523813"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5.71</a:t>
            </a:r>
            <a:endParaRPr sz="1000">
              <a:solidFill>
                <a:schemeClr val="dk2"/>
              </a:solidFill>
            </a:endParaRPr>
          </a:p>
        </p:txBody>
      </p:sp>
      <p:sp>
        <p:nvSpPr>
          <p:cNvPr id="989" name="Google Shape;989;g1e03f24f269_0_39"/>
          <p:cNvSpPr txBox="1"/>
          <p:nvPr/>
        </p:nvSpPr>
        <p:spPr>
          <a:xfrm>
            <a:off x="1924825"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5.51</a:t>
            </a:r>
            <a:endParaRPr sz="1000">
              <a:solidFill>
                <a:schemeClr val="dk2"/>
              </a:solidFill>
            </a:endParaRPr>
          </a:p>
        </p:txBody>
      </p:sp>
      <p:sp>
        <p:nvSpPr>
          <p:cNvPr id="990" name="Google Shape;990;g1e03f24f269_0_39"/>
          <p:cNvSpPr txBox="1"/>
          <p:nvPr/>
        </p:nvSpPr>
        <p:spPr>
          <a:xfrm>
            <a:off x="1279163"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5.16</a:t>
            </a:r>
            <a:endParaRPr sz="1000">
              <a:solidFill>
                <a:schemeClr val="dk2"/>
              </a:solidFill>
            </a:endParaRPr>
          </a:p>
        </p:txBody>
      </p:sp>
      <p:sp>
        <p:nvSpPr>
          <p:cNvPr id="991" name="Google Shape;991;g1e03f24f269_0_39"/>
          <p:cNvSpPr txBox="1"/>
          <p:nvPr/>
        </p:nvSpPr>
        <p:spPr>
          <a:xfrm>
            <a:off x="726850" y="3154675"/>
            <a:ext cx="50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00">
                <a:solidFill>
                  <a:schemeClr val="dk2"/>
                </a:solidFill>
              </a:rPr>
              <a:t>2.96</a:t>
            </a:r>
            <a:endParaRPr sz="1000">
              <a:solidFill>
                <a:schemeClr val="dk2"/>
              </a:solidFill>
            </a:endParaRPr>
          </a:p>
        </p:txBody>
      </p:sp>
      <p:pic>
        <p:nvPicPr>
          <p:cNvPr id="992" name="Google Shape;992;g1e03f24f269_0_39"/>
          <p:cNvPicPr preferRelativeResize="0"/>
          <p:nvPr/>
        </p:nvPicPr>
        <p:blipFill>
          <a:blip r:embed="rId3">
            <a:alphaModFix/>
          </a:blip>
          <a:stretch>
            <a:fillRect/>
          </a:stretch>
        </p:blipFill>
        <p:spPr>
          <a:xfrm>
            <a:off x="278875" y="1257199"/>
            <a:ext cx="4113400" cy="28515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g1e03f24f269_0_20"/>
          <p:cNvSpPr txBox="1"/>
          <p:nvPr>
            <p:ph idx="1" type="body"/>
          </p:nvPr>
        </p:nvSpPr>
        <p:spPr>
          <a:xfrm>
            <a:off x="509565" y="191180"/>
            <a:ext cx="5635500" cy="820200"/>
          </a:xfrm>
          <a:prstGeom prst="rect">
            <a:avLst/>
          </a:prstGeom>
          <a:noFill/>
          <a:ln>
            <a:noFill/>
          </a:ln>
        </p:spPr>
        <p:txBody>
          <a:bodyPr anchorCtr="0" anchor="ctr"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Risk Status</a:t>
            </a:r>
            <a:endParaRPr/>
          </a:p>
        </p:txBody>
      </p:sp>
      <p:sp>
        <p:nvSpPr>
          <p:cNvPr id="998" name="Google Shape;998;g1e03f24f269_0_20"/>
          <p:cNvSpPr txBox="1"/>
          <p:nvPr>
            <p:ph idx="2" type="body"/>
          </p:nvPr>
        </p:nvSpPr>
        <p:spPr>
          <a:xfrm>
            <a:off x="4992580" y="945337"/>
            <a:ext cx="3710400" cy="1932000"/>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a:t>For this analysis, we have win percentage for different ‘risk status’.</a:t>
            </a:r>
            <a:endParaRPr/>
          </a:p>
          <a:p>
            <a:pPr indent="0" lvl="0" marL="6350" marR="0" rtl="0" algn="l">
              <a:lnSpc>
                <a:spcPct val="100000"/>
              </a:lnSpc>
              <a:spcBef>
                <a:spcPts val="0"/>
              </a:spcBef>
              <a:spcAft>
                <a:spcPts val="0"/>
              </a:spcAft>
              <a:buClr>
                <a:schemeClr val="dk1"/>
              </a:buClr>
              <a:buSzPts val="1000"/>
              <a:buFont typeface="Arial"/>
              <a:buNone/>
            </a:pPr>
            <a:r>
              <a:rPr i="1" lang="en-IN"/>
              <a:t>Here we have most values in 0 (NA) because </a:t>
            </a:r>
            <a:r>
              <a:rPr i="1" lang="en-IN"/>
              <a:t>initially</a:t>
            </a:r>
            <a:r>
              <a:rPr i="1" lang="en-IN"/>
              <a:t> every opportunity is 0, then it got converted into other values.</a:t>
            </a:r>
            <a:endParaRPr i="1"/>
          </a:p>
          <a:p>
            <a:pPr indent="0" lvl="0" marL="6350" rtl="0" algn="l">
              <a:spcBef>
                <a:spcPts val="0"/>
              </a:spcBef>
              <a:spcAft>
                <a:spcPts val="0"/>
              </a:spcAft>
              <a:buClr>
                <a:schemeClr val="dk1"/>
              </a:buClr>
              <a:buSzPts val="1000"/>
              <a:buFont typeface="Arial"/>
              <a:buNone/>
            </a:pPr>
            <a:r>
              <a:t/>
            </a:r>
            <a:endParaRPr/>
          </a:p>
          <a:p>
            <a:pPr indent="0" lvl="0" marL="6350" rtl="0" algn="just">
              <a:spcBef>
                <a:spcPts val="0"/>
              </a:spcBef>
              <a:spcAft>
                <a:spcPts val="0"/>
              </a:spcAft>
              <a:buClr>
                <a:schemeClr val="dk1"/>
              </a:buClr>
              <a:buSzPts val="1000"/>
              <a:buFont typeface="Arial"/>
              <a:buNone/>
            </a:pPr>
            <a:r>
              <a:rPr lang="en-IN"/>
              <a:t> P-value comes out to be 4.79e-7 (chi-square)</a:t>
            </a:r>
            <a:endParaRPr/>
          </a:p>
        </p:txBody>
      </p:sp>
      <p:graphicFrame>
        <p:nvGraphicFramePr>
          <p:cNvPr id="999" name="Google Shape;999;g1e03f24f269_0_20"/>
          <p:cNvGraphicFramePr/>
          <p:nvPr/>
        </p:nvGraphicFramePr>
        <p:xfrm>
          <a:off x="4992575" y="2954120"/>
          <a:ext cx="3000000" cy="3000000"/>
        </p:xfrm>
        <a:graphic>
          <a:graphicData uri="http://schemas.openxmlformats.org/drawingml/2006/table">
            <a:tbl>
              <a:tblPr>
                <a:noFill/>
                <a:tableStyleId>{997E4643-B89C-4034-B2C4-67871DBFF06F}</a:tableStyleId>
              </a:tblPr>
              <a:tblGrid>
                <a:gridCol w="1299200"/>
                <a:gridCol w="870525"/>
                <a:gridCol w="686850"/>
                <a:gridCol w="584800"/>
                <a:gridCol w="482725"/>
              </a:tblGrid>
              <a:tr h="355825">
                <a:tc>
                  <a:txBody>
                    <a:bodyPr/>
                    <a:lstStyle/>
                    <a:p>
                      <a:pPr indent="0" lvl="0" marL="0" rtl="0" algn="l">
                        <a:spcBef>
                          <a:spcPts val="0"/>
                        </a:spcBef>
                        <a:spcAft>
                          <a:spcPts val="0"/>
                        </a:spcAft>
                        <a:buNone/>
                      </a:pPr>
                      <a:r>
                        <a:rPr lang="en-IN"/>
                        <a:t>Risk Status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345175">
                <a:tc>
                  <a:txBody>
                    <a:bodyPr/>
                    <a:lstStyle/>
                    <a:p>
                      <a:pPr indent="0" lvl="0" marL="0" rtl="0" algn="l">
                        <a:spcBef>
                          <a:spcPts val="0"/>
                        </a:spcBef>
                        <a:spcAft>
                          <a:spcPts val="0"/>
                        </a:spcAft>
                        <a:buNone/>
                      </a:pPr>
                      <a:r>
                        <a:rPr lang="en-IN"/>
                        <a:t>Status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71675">
                <a:tc>
                  <a:txBody>
                    <a:bodyPr/>
                    <a:lstStyle/>
                    <a:p>
                      <a:pPr indent="0" lvl="0" marL="0" rtl="0" algn="l">
                        <a:spcBef>
                          <a:spcPts val="0"/>
                        </a:spcBef>
                        <a:spcAft>
                          <a:spcPts val="0"/>
                        </a:spcAft>
                        <a:buNone/>
                      </a:pPr>
                      <a:r>
                        <a:rPr lang="en-IN"/>
                        <a:t>False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1449</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255</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5</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34975">
                <a:tc>
                  <a:txBody>
                    <a:bodyPr/>
                    <a:lstStyle/>
                    <a:p>
                      <a:pPr indent="0" lvl="0" marL="0" rtl="0" algn="l">
                        <a:spcBef>
                          <a:spcPts val="0"/>
                        </a:spcBef>
                        <a:spcAft>
                          <a:spcPts val="0"/>
                        </a:spcAft>
                        <a:buNone/>
                      </a:pPr>
                      <a:r>
                        <a:rPr lang="en-IN"/>
                        <a:t>True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15265</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2740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38</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pic>
        <p:nvPicPr>
          <p:cNvPr id="1000" name="Google Shape;1000;g1e03f24f269_0_20"/>
          <p:cNvPicPr preferRelativeResize="0"/>
          <p:nvPr/>
        </p:nvPicPr>
        <p:blipFill>
          <a:blip r:embed="rId3">
            <a:alphaModFix/>
          </a:blip>
          <a:stretch>
            <a:fillRect/>
          </a:stretch>
        </p:blipFill>
        <p:spPr>
          <a:xfrm>
            <a:off x="509575" y="1246100"/>
            <a:ext cx="3615425" cy="2908074"/>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000"/>
                                        <p:tgtEl>
                                          <p:spTgt spid="9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5"/>
          <p:cNvSpPr txBox="1"/>
          <p:nvPr>
            <p:ph idx="1" type="body"/>
          </p:nvPr>
        </p:nvSpPr>
        <p:spPr>
          <a:xfrm>
            <a:off x="311623" y="151648"/>
            <a:ext cx="4869900" cy="473700"/>
          </a:xfrm>
          <a:prstGeom prst="rect">
            <a:avLst/>
          </a:prstGeom>
          <a:noFill/>
          <a:ln>
            <a:noFill/>
          </a:ln>
        </p:spPr>
        <p:txBody>
          <a:bodyPr anchorCtr="0" anchor="ctr"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Wins and Product Categories </a:t>
            </a:r>
            <a:endParaRPr/>
          </a:p>
        </p:txBody>
      </p:sp>
      <p:sp>
        <p:nvSpPr>
          <p:cNvPr id="1006" name="Google Shape;1006;p15"/>
          <p:cNvSpPr txBox="1"/>
          <p:nvPr>
            <p:ph idx="2" type="body"/>
          </p:nvPr>
        </p:nvSpPr>
        <p:spPr>
          <a:xfrm>
            <a:off x="478754" y="857924"/>
            <a:ext cx="3930300" cy="22755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a:t>For this analysis we have 11 product and opportunity status true implies win.</a:t>
            </a:r>
            <a:endParaRPr/>
          </a:p>
          <a:p>
            <a:pPr indent="0" lvl="0" marL="0" marR="0" rtl="0" algn="l">
              <a:lnSpc>
                <a:spcPct val="100000"/>
              </a:lnSpc>
              <a:spcBef>
                <a:spcPts val="0"/>
              </a:spcBef>
              <a:spcAft>
                <a:spcPts val="0"/>
              </a:spcAft>
              <a:buClr>
                <a:schemeClr val="dk1"/>
              </a:buClr>
              <a:buSzPts val="1000"/>
              <a:buFont typeface="Arial"/>
              <a:buNone/>
            </a:pPr>
            <a:r>
              <a:rPr lang="en-IN"/>
              <a:t>P-value comes out to be 0 (chi-square)</a:t>
            </a:r>
            <a:endParaRPr/>
          </a:p>
          <a:p>
            <a:pPr indent="0" lvl="0" marL="6350" marR="0" rtl="0" algn="l">
              <a:lnSpc>
                <a:spcPct val="100000"/>
              </a:lnSpc>
              <a:spcBef>
                <a:spcPts val="0"/>
              </a:spcBef>
              <a:spcAft>
                <a:spcPts val="0"/>
              </a:spcAft>
              <a:buClr>
                <a:schemeClr val="dk1"/>
              </a:buClr>
              <a:buSzPts val="1000"/>
              <a:buFont typeface="Arial"/>
              <a:buNone/>
            </a:pPr>
            <a:r>
              <a:rPr lang="en-IN"/>
              <a:t>No value in category 10, maybe new category.</a:t>
            </a:r>
            <a:endParaRPr/>
          </a:p>
          <a:p>
            <a:pPr indent="0" lvl="0" marL="6350" marR="0" rtl="0" algn="l">
              <a:lnSpc>
                <a:spcPct val="100000"/>
              </a:lnSpc>
              <a:spcBef>
                <a:spcPts val="0"/>
              </a:spcBef>
              <a:spcAft>
                <a:spcPts val="0"/>
              </a:spcAft>
              <a:buClr>
                <a:schemeClr val="dk1"/>
              </a:buClr>
              <a:buSzPts val="1000"/>
              <a:buFont typeface="Arial"/>
              <a:buNone/>
            </a:pPr>
            <a:r>
              <a:t/>
            </a:r>
            <a:endParaRPr/>
          </a:p>
          <a:p>
            <a:pPr indent="0" lvl="0" marL="6350" marR="0" rtl="0" algn="l">
              <a:lnSpc>
                <a:spcPct val="100000"/>
              </a:lnSpc>
              <a:spcBef>
                <a:spcPts val="0"/>
              </a:spcBef>
              <a:spcAft>
                <a:spcPts val="0"/>
              </a:spcAft>
              <a:buClr>
                <a:schemeClr val="dk1"/>
              </a:buClr>
              <a:buSzPts val="1000"/>
              <a:buFont typeface="Arial"/>
              <a:buNone/>
            </a:pPr>
            <a:r>
              <a:rPr i="1" lang="en-IN"/>
              <a:t>Here most </a:t>
            </a:r>
            <a:r>
              <a:rPr i="1" lang="en-IN"/>
              <a:t>opportunities</a:t>
            </a:r>
            <a:r>
              <a:rPr i="1" lang="en-IN"/>
              <a:t> are from product category 3. We can try to diversify in other categories also that are also performing really well like category 9 have 100% success rate.</a:t>
            </a:r>
            <a:endParaRPr/>
          </a:p>
        </p:txBody>
      </p:sp>
      <p:graphicFrame>
        <p:nvGraphicFramePr>
          <p:cNvPr id="1007" name="Google Shape;1007;p15"/>
          <p:cNvGraphicFramePr/>
          <p:nvPr/>
        </p:nvGraphicFramePr>
        <p:xfrm>
          <a:off x="781653" y="3365987"/>
          <a:ext cx="3000000" cy="3000000"/>
        </p:xfrm>
        <a:graphic>
          <a:graphicData uri="http://schemas.openxmlformats.org/drawingml/2006/table">
            <a:tbl>
              <a:tblPr bandRow="1" firstRow="1">
                <a:noFill/>
                <a:tableStyleId>{82CA2461-E05C-4BAD-B9F8-169C5E014D20}</a:tableStyleId>
              </a:tblPr>
              <a:tblGrid>
                <a:gridCol w="1576375"/>
                <a:gridCol w="714625"/>
                <a:gridCol w="833725"/>
                <a:gridCol w="644575"/>
                <a:gridCol w="630550"/>
                <a:gridCol w="658575"/>
                <a:gridCol w="588525"/>
                <a:gridCol w="644575"/>
                <a:gridCol w="644575"/>
                <a:gridCol w="644575"/>
              </a:tblGrid>
              <a:tr h="301225">
                <a:tc>
                  <a:txBody>
                    <a:bodyPr/>
                    <a:lstStyle/>
                    <a:p>
                      <a:pPr indent="0" lvl="0" marL="0" marR="0" rtl="0" algn="l">
                        <a:spcBef>
                          <a:spcPts val="0"/>
                        </a:spcBef>
                        <a:spcAft>
                          <a:spcPts val="0"/>
                        </a:spcAft>
                        <a:buNone/>
                      </a:pPr>
                      <a:r>
                        <a:rPr lang="en-IN" sz="1800" u="none" cap="none" strike="noStrike"/>
                        <a:t>Product Cat</a:t>
                      </a:r>
                      <a:endParaRPr/>
                    </a:p>
                  </a:txBody>
                  <a:tcPr marT="45725" marB="45725" marR="91450" marL="91450"/>
                </a:tc>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1800"/>
                        <a:t>6</a:t>
                      </a:r>
                      <a:endParaRPr/>
                    </a:p>
                  </a:txBody>
                  <a:tcPr marT="45725" marB="45725" marR="91450" marL="91450"/>
                </a:tc>
                <a:tc>
                  <a:txBody>
                    <a:bodyPr/>
                    <a:lstStyle/>
                    <a:p>
                      <a:pPr indent="0" lvl="0" marL="0" marR="0" rtl="0" algn="l">
                        <a:spcBef>
                          <a:spcPts val="0"/>
                        </a:spcBef>
                        <a:spcAft>
                          <a:spcPts val="0"/>
                        </a:spcAft>
                        <a:buNone/>
                      </a:pPr>
                      <a:r>
                        <a:rPr lang="en-IN" sz="1800"/>
                        <a:t>7</a:t>
                      </a:r>
                      <a:endParaRPr/>
                    </a:p>
                  </a:txBody>
                  <a:tcPr marT="45725" marB="45725" marR="91450" marL="91450"/>
                </a:tc>
                <a:tc>
                  <a:txBody>
                    <a:bodyPr/>
                    <a:lstStyle/>
                    <a:p>
                      <a:pPr indent="0" lvl="0" marL="0" marR="0" rtl="0" algn="l">
                        <a:spcBef>
                          <a:spcPts val="0"/>
                        </a:spcBef>
                        <a:spcAft>
                          <a:spcPts val="0"/>
                        </a:spcAft>
                        <a:buNone/>
                      </a:pPr>
                      <a:r>
                        <a:rPr lang="en-IN" sz="1800"/>
                        <a:t>  8</a:t>
                      </a:r>
                      <a:endParaRPr/>
                    </a:p>
                  </a:txBody>
                  <a:tcPr marT="45725" marB="45725" marR="91450" marL="91450"/>
                </a:tc>
                <a:tc>
                  <a:txBody>
                    <a:bodyPr/>
                    <a:lstStyle/>
                    <a:p>
                      <a:pPr indent="0" lvl="0" marL="0" marR="0" rtl="0" algn="l">
                        <a:spcBef>
                          <a:spcPts val="0"/>
                        </a:spcBef>
                        <a:spcAft>
                          <a:spcPts val="0"/>
                        </a:spcAft>
                        <a:buNone/>
                      </a:pPr>
                      <a:r>
                        <a:rPr lang="en-IN" sz="1800"/>
                        <a:t>9</a:t>
                      </a:r>
                      <a:endParaRPr/>
                    </a:p>
                  </a:txBody>
                  <a:tcPr marT="45725" marB="45725" marR="91450" marL="91450"/>
                </a:tc>
                <a:tc>
                  <a:txBody>
                    <a:bodyPr/>
                    <a:lstStyle/>
                    <a:p>
                      <a:pPr indent="0" lvl="0" marL="0" marR="0" rtl="0" algn="l">
                        <a:spcBef>
                          <a:spcPts val="0"/>
                        </a:spcBef>
                        <a:spcAft>
                          <a:spcPts val="0"/>
                        </a:spcAft>
                        <a:buNone/>
                      </a:pPr>
                      <a:r>
                        <a:rPr lang="en-IN" sz="1800"/>
                        <a:t>11</a:t>
                      </a:r>
                      <a:endParaRPr/>
                    </a:p>
                  </a:txBody>
                  <a:tcPr marT="45725" marB="45725" marR="91450" marL="91450"/>
                </a:tc>
              </a:tr>
              <a:tr h="301225">
                <a:tc>
                  <a:txBody>
                    <a:bodyPr/>
                    <a:lstStyle/>
                    <a:p>
                      <a:pPr indent="0" lvl="0" marL="0" marR="0" rtl="0" algn="l">
                        <a:spcBef>
                          <a:spcPts val="0"/>
                        </a:spcBef>
                        <a:spcAft>
                          <a:spcPts val="0"/>
                        </a:spcAft>
                        <a:buNone/>
                      </a:pPr>
                      <a:r>
                        <a:rPr lang="en-IN" sz="1800"/>
                        <a:t>Oppr Status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1225">
                <a:tc>
                  <a:txBody>
                    <a:bodyPr/>
                    <a:lstStyle/>
                    <a:p>
                      <a:pPr indent="0" lvl="0" marL="0" marR="0" rtl="0" algn="l">
                        <a:spcBef>
                          <a:spcPts val="0"/>
                        </a:spcBef>
                        <a:spcAft>
                          <a:spcPts val="0"/>
                        </a:spcAft>
                        <a:buNone/>
                      </a:pPr>
                      <a:r>
                        <a:rPr lang="en-IN" sz="1800"/>
                        <a:t>False</a:t>
                      </a:r>
                      <a:endParaRPr/>
                    </a:p>
                  </a:txBody>
                  <a:tcPr marT="45725" marB="45725" marR="91450" marL="91450"/>
                </a:tc>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1800"/>
                        <a:t>1438</a:t>
                      </a:r>
                      <a:endParaRPr/>
                    </a:p>
                  </a:txBody>
                  <a:tcPr marT="45725" marB="45725" marR="91450" marL="91450"/>
                </a:tc>
                <a:tc>
                  <a:txBody>
                    <a:bodyPr/>
                    <a:lstStyle/>
                    <a:p>
                      <a:pPr indent="0" lvl="0" marL="0" marR="0" rtl="0" algn="l">
                        <a:spcBef>
                          <a:spcPts val="0"/>
                        </a:spcBef>
                        <a:spcAft>
                          <a:spcPts val="0"/>
                        </a:spcAft>
                        <a:buNone/>
                      </a:pPr>
                      <a:r>
                        <a:rPr lang="en-IN" sz="1800"/>
                        <a:t>135</a:t>
                      </a:r>
                      <a:endParaRPr/>
                    </a:p>
                  </a:txBody>
                  <a:tcPr marT="45725" marB="45725" marR="91450" marL="91450"/>
                </a:tc>
                <a:tc>
                  <a:txBody>
                    <a:bodyPr/>
                    <a:lstStyle/>
                    <a:p>
                      <a:pPr indent="0" lvl="0" marL="0" marR="0" rtl="0" algn="l">
                        <a:spcBef>
                          <a:spcPts val="0"/>
                        </a:spcBef>
                        <a:spcAft>
                          <a:spcPts val="0"/>
                        </a:spcAft>
                        <a:buNone/>
                      </a:pPr>
                      <a:r>
                        <a:rPr lang="en-IN" sz="1800"/>
                        <a:t>52</a:t>
                      </a:r>
                      <a:endParaRPr/>
                    </a:p>
                  </a:txBody>
                  <a:tcPr marT="45725" marB="45725" marR="91450" marL="91450"/>
                </a:tc>
                <a:tc>
                  <a:txBody>
                    <a:bodyPr/>
                    <a:lstStyle/>
                    <a:p>
                      <a:pPr indent="0" lvl="0" marL="0" marR="0" rtl="0" algn="l">
                        <a:spcBef>
                          <a:spcPts val="0"/>
                        </a:spcBef>
                        <a:spcAft>
                          <a:spcPts val="0"/>
                        </a:spcAft>
                        <a:buNone/>
                      </a:pPr>
                      <a:r>
                        <a:rPr lang="en-IN" sz="1800"/>
                        <a:t>16</a:t>
                      </a:r>
                      <a:endParaRPr/>
                    </a:p>
                  </a:txBody>
                  <a:tcPr marT="45725" marB="45725" marR="91450" marL="91450"/>
                </a:tc>
                <a:tc>
                  <a:txBody>
                    <a:bodyPr/>
                    <a:lstStyle/>
                    <a:p>
                      <a:pPr indent="0" lvl="0" marL="0" marR="0" rtl="0" algn="l">
                        <a:spcBef>
                          <a:spcPts val="0"/>
                        </a:spcBef>
                        <a:spcAft>
                          <a:spcPts val="0"/>
                        </a:spcAft>
                        <a:buNone/>
                      </a:pPr>
                      <a:r>
                        <a:rPr lang="en-IN" sz="1800"/>
                        <a:t>12</a:t>
                      </a:r>
                      <a:endParaRPr/>
                    </a:p>
                  </a:txBody>
                  <a:tcPr marT="45725" marB="45725" marR="91450" marL="91450"/>
                </a:tc>
                <a:tc>
                  <a:txBody>
                    <a:bodyPr/>
                    <a:lstStyle/>
                    <a:p>
                      <a:pPr indent="0" lvl="0" marL="0" marR="0" rtl="0" algn="l">
                        <a:spcBef>
                          <a:spcPts val="0"/>
                        </a:spcBef>
                        <a:spcAft>
                          <a:spcPts val="0"/>
                        </a:spcAft>
                        <a:buNone/>
                      </a:pPr>
                      <a:r>
                        <a:rPr lang="en-IN" sz="1800"/>
                        <a:t>53</a:t>
                      </a:r>
                      <a:endParaRPr/>
                    </a:p>
                  </a:txBody>
                  <a:tcPr marT="45725" marB="45725" marR="91450" marL="91450"/>
                </a:tc>
                <a:tc>
                  <a:txBody>
                    <a:bodyPr/>
                    <a:lstStyle/>
                    <a:p>
                      <a:pPr indent="0" lvl="0" marL="0" marR="0" rtl="0" algn="l">
                        <a:spcBef>
                          <a:spcPts val="0"/>
                        </a:spcBef>
                        <a:spcAft>
                          <a:spcPts val="0"/>
                        </a:spcAft>
                        <a:buNone/>
                      </a:pPr>
                      <a:r>
                        <a:rPr lang="en-IN" sz="1800"/>
                        <a:t>0</a:t>
                      </a:r>
                      <a:endParaRPr/>
                    </a:p>
                  </a:txBody>
                  <a:tcPr marT="45725" marB="45725" marR="91450" marL="91450"/>
                </a:tc>
                <a:tc>
                  <a:txBody>
                    <a:bodyPr/>
                    <a:lstStyle/>
                    <a:p>
                      <a:pPr indent="0" lvl="0" marL="0" marR="0" rtl="0" algn="l">
                        <a:spcBef>
                          <a:spcPts val="0"/>
                        </a:spcBef>
                        <a:spcAft>
                          <a:spcPts val="0"/>
                        </a:spcAft>
                        <a:buNone/>
                      </a:pPr>
                      <a:r>
                        <a:rPr lang="en-IN" sz="1800"/>
                        <a:t>2</a:t>
                      </a:r>
                      <a:endParaRPr/>
                    </a:p>
                  </a:txBody>
                  <a:tcPr marT="45725" marB="45725" marR="91450" marL="91450"/>
                </a:tc>
              </a:tr>
              <a:tr h="301225">
                <a:tc>
                  <a:txBody>
                    <a:bodyPr/>
                    <a:lstStyle/>
                    <a:p>
                      <a:pPr indent="0" lvl="0" marL="0" marR="0" rtl="0" algn="l">
                        <a:spcBef>
                          <a:spcPts val="0"/>
                        </a:spcBef>
                        <a:spcAft>
                          <a:spcPts val="0"/>
                        </a:spcAft>
                        <a:buNone/>
                      </a:pPr>
                      <a:r>
                        <a:rPr lang="en-IN" sz="1800"/>
                        <a:t>True</a:t>
                      </a:r>
                      <a:endParaRPr/>
                    </a:p>
                  </a:txBody>
                  <a:tcPr marT="45725" marB="45725" marR="91450" marL="91450"/>
                </a:tc>
                <a:tc>
                  <a:txBody>
                    <a:bodyPr/>
                    <a:lstStyle/>
                    <a:p>
                      <a:pPr indent="0" lvl="0" marL="0" marR="0" rtl="0" algn="l">
                        <a:spcBef>
                          <a:spcPts val="0"/>
                        </a:spcBef>
                        <a:spcAft>
                          <a:spcPts val="0"/>
                        </a:spcAft>
                        <a:buNone/>
                      </a:pPr>
                      <a:r>
                        <a:rPr lang="en-IN" sz="1800"/>
                        <a:t>8</a:t>
                      </a:r>
                      <a:endParaRPr/>
                    </a:p>
                  </a:txBody>
                  <a:tcPr marT="45725" marB="45725" marR="91450" marL="91450"/>
                </a:tc>
                <a:tc>
                  <a:txBody>
                    <a:bodyPr/>
                    <a:lstStyle/>
                    <a:p>
                      <a:pPr indent="0" lvl="0" marL="0" marR="0" rtl="0" algn="l">
                        <a:spcBef>
                          <a:spcPts val="0"/>
                        </a:spcBef>
                        <a:spcAft>
                          <a:spcPts val="0"/>
                        </a:spcAft>
                        <a:buNone/>
                      </a:pPr>
                      <a:r>
                        <a:rPr lang="en-IN" sz="1800"/>
                        <a:t>17335</a:t>
                      </a:r>
                      <a:endParaRPr/>
                    </a:p>
                  </a:txBody>
                  <a:tcPr marT="45725" marB="45725" marR="91450" marL="91450"/>
                </a:tc>
                <a:tc>
                  <a:txBody>
                    <a:bodyPr/>
                    <a:lstStyle/>
                    <a:p>
                      <a:pPr indent="0" lvl="0" marL="0" marR="0" rtl="0" algn="l">
                        <a:spcBef>
                          <a:spcPts val="0"/>
                        </a:spcBef>
                        <a:spcAft>
                          <a:spcPts val="0"/>
                        </a:spcAft>
                        <a:buNone/>
                      </a:pPr>
                      <a:r>
                        <a:rPr lang="en-IN" sz="1800"/>
                        <a:t>338</a:t>
                      </a:r>
                      <a:endParaRPr/>
                    </a:p>
                  </a:txBody>
                  <a:tcPr marT="45725" marB="45725" marR="91450" marL="91450"/>
                </a:tc>
                <a:tc>
                  <a:txBody>
                    <a:bodyPr/>
                    <a:lstStyle/>
                    <a:p>
                      <a:pPr indent="0" lvl="0" marL="0" marR="0" rtl="0" algn="l">
                        <a:spcBef>
                          <a:spcPts val="0"/>
                        </a:spcBef>
                        <a:spcAft>
                          <a:spcPts val="0"/>
                        </a:spcAft>
                        <a:buNone/>
                      </a:pPr>
                      <a:r>
                        <a:rPr lang="en-IN" sz="1800"/>
                        <a:t>158</a:t>
                      </a:r>
                      <a:endParaRPr/>
                    </a:p>
                  </a:txBody>
                  <a:tcPr marT="45725" marB="45725" marR="91450" marL="91450"/>
                </a:tc>
                <a:tc>
                  <a:txBody>
                    <a:bodyPr/>
                    <a:lstStyle/>
                    <a:p>
                      <a:pPr indent="0" lvl="0" marL="0" marR="0" rtl="0" algn="l">
                        <a:spcBef>
                          <a:spcPts val="0"/>
                        </a:spcBef>
                        <a:spcAft>
                          <a:spcPts val="0"/>
                        </a:spcAft>
                        <a:buNone/>
                      </a:pPr>
                      <a:r>
                        <a:rPr lang="en-IN" sz="1800"/>
                        <a:t>39</a:t>
                      </a:r>
                      <a:endParaRPr/>
                    </a:p>
                  </a:txBody>
                  <a:tcPr marT="45725" marB="45725" marR="91450" marL="91450"/>
                </a:tc>
                <a:tc>
                  <a:txBody>
                    <a:bodyPr/>
                    <a:lstStyle/>
                    <a:p>
                      <a:pPr indent="0" lvl="0" marL="0" marR="0" rtl="0" algn="l">
                        <a:spcBef>
                          <a:spcPts val="0"/>
                        </a:spcBef>
                        <a:spcAft>
                          <a:spcPts val="0"/>
                        </a:spcAft>
                        <a:buNone/>
                      </a:pPr>
                      <a:r>
                        <a:rPr lang="en-IN" sz="1800"/>
                        <a:t>42</a:t>
                      </a:r>
                      <a:endParaRPr/>
                    </a:p>
                  </a:txBody>
                  <a:tcPr marT="45725" marB="45725" marR="91450" marL="91450"/>
                </a:tc>
                <a:tc>
                  <a:txBody>
                    <a:bodyPr/>
                    <a:lstStyle/>
                    <a:p>
                      <a:pPr indent="0" lvl="0" marL="0" marR="0" rtl="0" algn="l">
                        <a:spcBef>
                          <a:spcPts val="0"/>
                        </a:spcBef>
                        <a:spcAft>
                          <a:spcPts val="0"/>
                        </a:spcAft>
                        <a:buNone/>
                      </a:pPr>
                      <a:r>
                        <a:rPr lang="en-IN" sz="1800"/>
                        <a:t>102</a:t>
                      </a:r>
                      <a:endParaRPr/>
                    </a:p>
                  </a:txBody>
                  <a:tcPr marT="45725" marB="45725" marR="91450" marL="91450"/>
                </a:tc>
                <a:tc>
                  <a:txBody>
                    <a:bodyPr/>
                    <a:lstStyle/>
                    <a:p>
                      <a:pPr indent="0" lvl="0" marL="0" marR="0" rtl="0" algn="l">
                        <a:spcBef>
                          <a:spcPts val="0"/>
                        </a:spcBef>
                        <a:spcAft>
                          <a:spcPts val="0"/>
                        </a:spcAft>
                        <a:buNone/>
                      </a:pPr>
                      <a:r>
                        <a:rPr lang="en-IN" sz="1800"/>
                        <a:t>18</a:t>
                      </a:r>
                      <a:endParaRPr/>
                    </a:p>
                  </a:txBody>
                  <a:tcPr marT="45725" marB="45725" marR="91450" marL="91450"/>
                </a:tc>
                <a:tc>
                  <a:txBody>
                    <a:bodyPr/>
                    <a:lstStyle/>
                    <a:p>
                      <a:pPr indent="0" lvl="0" marL="0" marR="0" rtl="0" algn="l">
                        <a:spcBef>
                          <a:spcPts val="0"/>
                        </a:spcBef>
                        <a:spcAft>
                          <a:spcPts val="0"/>
                        </a:spcAft>
                        <a:buNone/>
                      </a:pPr>
                      <a:r>
                        <a:rPr lang="en-IN" sz="1800"/>
                        <a:t>3</a:t>
                      </a:r>
                      <a:endParaRPr/>
                    </a:p>
                  </a:txBody>
                  <a:tcPr marT="45725" marB="45725" marR="91450" marL="91450"/>
                </a:tc>
              </a:tr>
            </a:tbl>
          </a:graphicData>
        </a:graphic>
      </p:graphicFrame>
      <p:pic>
        <p:nvPicPr>
          <p:cNvPr id="1008" name="Google Shape;1008;p15"/>
          <p:cNvPicPr preferRelativeResize="0"/>
          <p:nvPr/>
        </p:nvPicPr>
        <p:blipFill>
          <a:blip r:embed="rId3">
            <a:alphaModFix/>
          </a:blip>
          <a:stretch>
            <a:fillRect/>
          </a:stretch>
        </p:blipFill>
        <p:spPr>
          <a:xfrm>
            <a:off x="4867375" y="501475"/>
            <a:ext cx="4021500" cy="2631950"/>
          </a:xfrm>
          <a:prstGeom prst="rect">
            <a:avLst/>
          </a:prstGeom>
          <a:noFill/>
          <a:ln cap="flat" cmpd="sng" w="9525">
            <a:solidFill>
              <a:schemeClr val="dk1"/>
            </a:solidFill>
            <a:prstDash val="solid"/>
            <a:round/>
            <a:headEnd len="sm" w="sm" type="none"/>
            <a:tailEnd len="sm" w="sm" type="none"/>
          </a:ln>
        </p:spPr>
      </p:pic>
      <p:sp>
        <p:nvSpPr>
          <p:cNvPr id="1009" name="Google Shape;1009;p15"/>
          <p:cNvSpPr txBox="1"/>
          <p:nvPr/>
        </p:nvSpPr>
        <p:spPr>
          <a:xfrm>
            <a:off x="5390450" y="2761575"/>
            <a:ext cx="316800" cy="292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00"/>
              <a:t>11</a:t>
            </a:r>
            <a:endParaRPr sz="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6"/>
          <p:cNvSpPr txBox="1"/>
          <p:nvPr>
            <p:ph idx="1" type="body"/>
          </p:nvPr>
        </p:nvSpPr>
        <p:spPr>
          <a:xfrm>
            <a:off x="535398" y="331353"/>
            <a:ext cx="3955486" cy="473746"/>
          </a:xfrm>
          <a:prstGeom prst="rect">
            <a:avLst/>
          </a:prstGeom>
          <a:noFill/>
          <a:ln>
            <a:noFill/>
          </a:ln>
        </p:spPr>
        <p:txBody>
          <a:bodyPr anchorCtr="0" anchor="ctr"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Losses in Early Stage</a:t>
            </a:r>
            <a:endParaRPr/>
          </a:p>
        </p:txBody>
      </p:sp>
      <p:sp>
        <p:nvSpPr>
          <p:cNvPr id="1015" name="Google Shape;1015;p16"/>
          <p:cNvSpPr txBox="1"/>
          <p:nvPr>
            <p:ph idx="2" type="body"/>
          </p:nvPr>
        </p:nvSpPr>
        <p:spPr>
          <a:xfrm>
            <a:off x="535403" y="942679"/>
            <a:ext cx="3707400" cy="19155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a:t>For this analysis, we defined stage 6 and stage 5 as early stages and other stages as later stage.</a:t>
            </a:r>
            <a:endParaRPr/>
          </a:p>
          <a:p>
            <a:pPr indent="0" lvl="0" marL="6350" marR="0" rtl="0" algn="l">
              <a:lnSpc>
                <a:spcPct val="100000"/>
              </a:lnSpc>
              <a:spcBef>
                <a:spcPts val="0"/>
              </a:spcBef>
              <a:spcAft>
                <a:spcPts val="0"/>
              </a:spcAft>
              <a:buClr>
                <a:schemeClr val="dk1"/>
              </a:buClr>
              <a:buSzPts val="1000"/>
              <a:buFont typeface="Arial"/>
              <a:buNone/>
            </a:pPr>
            <a:r>
              <a:rPr lang="en-IN"/>
              <a:t>Here opportunity status True means loss.’</a:t>
            </a:r>
            <a:endParaRPr/>
          </a:p>
          <a:p>
            <a:pPr indent="0" lvl="0" marL="6350" marR="0" rtl="0" algn="l">
              <a:lnSpc>
                <a:spcPct val="100000"/>
              </a:lnSpc>
              <a:spcBef>
                <a:spcPts val="0"/>
              </a:spcBef>
              <a:spcAft>
                <a:spcPts val="0"/>
              </a:spcAft>
              <a:buClr>
                <a:schemeClr val="dk1"/>
              </a:buClr>
              <a:buSzPts val="1000"/>
              <a:buFont typeface="Arial"/>
              <a:buNone/>
            </a:pPr>
            <a:r>
              <a:t/>
            </a:r>
            <a:endParaRPr/>
          </a:p>
          <a:p>
            <a:pPr indent="0" lvl="0" marL="6350" marR="0" rtl="0" algn="l">
              <a:lnSpc>
                <a:spcPct val="100000"/>
              </a:lnSpc>
              <a:spcBef>
                <a:spcPts val="0"/>
              </a:spcBef>
              <a:spcAft>
                <a:spcPts val="0"/>
              </a:spcAft>
              <a:buClr>
                <a:schemeClr val="dk1"/>
              </a:buClr>
              <a:buSzPts val="1000"/>
              <a:buFont typeface="Arial"/>
              <a:buNone/>
            </a:pPr>
            <a:r>
              <a:rPr lang="en-IN"/>
              <a:t>We calculated percentage of opportunities lost in early (11.9%) and later stage (7.9%) and plotted pie chart for it.</a:t>
            </a:r>
            <a:endParaRPr/>
          </a:p>
        </p:txBody>
      </p:sp>
      <p:graphicFrame>
        <p:nvGraphicFramePr>
          <p:cNvPr id="1016" name="Google Shape;1016;p16"/>
          <p:cNvGraphicFramePr/>
          <p:nvPr/>
        </p:nvGraphicFramePr>
        <p:xfrm>
          <a:off x="535398" y="2995882"/>
          <a:ext cx="3000000" cy="3000000"/>
        </p:xfrm>
        <a:graphic>
          <a:graphicData uri="http://schemas.openxmlformats.org/drawingml/2006/table">
            <a:tbl>
              <a:tblPr bandRow="1" firstRow="1">
                <a:noFill/>
                <a:tableStyleId>{82CA2461-E05C-4BAD-B9F8-169C5E014D20}</a:tableStyleId>
              </a:tblPr>
              <a:tblGrid>
                <a:gridCol w="2012850"/>
                <a:gridCol w="1344175"/>
                <a:gridCol w="1252750"/>
              </a:tblGrid>
              <a:tr h="361950">
                <a:tc>
                  <a:txBody>
                    <a:bodyPr/>
                    <a:lstStyle/>
                    <a:p>
                      <a:pPr indent="0" lvl="0" marL="0" marR="0" rtl="0" algn="l">
                        <a:spcBef>
                          <a:spcPts val="0"/>
                        </a:spcBef>
                        <a:spcAft>
                          <a:spcPts val="0"/>
                        </a:spcAft>
                        <a:buNone/>
                      </a:pPr>
                      <a:r>
                        <a:rPr lang="en-IN" sz="1800"/>
                        <a:t>Transition to stage</a:t>
                      </a:r>
                      <a:endParaRPr/>
                    </a:p>
                  </a:txBody>
                  <a:tcPr marT="45725" marB="45725" marR="91450" marL="91450"/>
                </a:tc>
                <a:tc>
                  <a:txBody>
                    <a:bodyPr/>
                    <a:lstStyle/>
                    <a:p>
                      <a:pPr indent="0" lvl="0" marL="0" marR="0" rtl="0" algn="l">
                        <a:spcBef>
                          <a:spcPts val="0"/>
                        </a:spcBef>
                        <a:spcAft>
                          <a:spcPts val="0"/>
                        </a:spcAft>
                        <a:buNone/>
                      </a:pPr>
                      <a:r>
                        <a:rPr lang="en-IN" sz="1800"/>
                        <a:t>Early Stage</a:t>
                      </a:r>
                      <a:endParaRPr/>
                    </a:p>
                  </a:txBody>
                  <a:tcPr marT="45725" marB="45725" marR="91450" marL="91450"/>
                </a:tc>
                <a:tc>
                  <a:txBody>
                    <a:bodyPr/>
                    <a:lstStyle/>
                    <a:p>
                      <a:pPr indent="0" lvl="0" marL="0" marR="0" rtl="0" algn="l">
                        <a:spcBef>
                          <a:spcPts val="0"/>
                        </a:spcBef>
                        <a:spcAft>
                          <a:spcPts val="0"/>
                        </a:spcAft>
                        <a:buNone/>
                      </a:pPr>
                      <a:r>
                        <a:rPr lang="en-IN" sz="1800"/>
                        <a:t>Later Stage</a:t>
                      </a:r>
                      <a:endParaRPr/>
                    </a:p>
                  </a:txBody>
                  <a:tcPr marT="45725" marB="45725" marR="91450" marL="91450"/>
                </a:tc>
              </a:tr>
              <a:tr h="344125">
                <a:tc>
                  <a:txBody>
                    <a:bodyPr/>
                    <a:lstStyle/>
                    <a:p>
                      <a:pPr indent="0" lvl="0" marL="0" marR="0" rtl="0" algn="l">
                        <a:spcBef>
                          <a:spcPts val="0"/>
                        </a:spcBef>
                        <a:spcAft>
                          <a:spcPts val="0"/>
                        </a:spcAft>
                        <a:buNone/>
                      </a:pPr>
                      <a:r>
                        <a:rPr lang="en-IN" sz="1800"/>
                        <a:t>Opportunity Status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44125">
                <a:tc>
                  <a:txBody>
                    <a:bodyPr/>
                    <a:lstStyle/>
                    <a:p>
                      <a:pPr indent="0" lvl="0" marL="0" marR="0" rtl="0" algn="l">
                        <a:spcBef>
                          <a:spcPts val="0"/>
                        </a:spcBef>
                        <a:spcAft>
                          <a:spcPts val="0"/>
                        </a:spcAft>
                        <a:buNone/>
                      </a:pPr>
                      <a:r>
                        <a:rPr lang="en-IN" sz="1800"/>
                        <a:t>False</a:t>
                      </a:r>
                      <a:endParaRPr/>
                    </a:p>
                  </a:txBody>
                  <a:tcPr marT="45725" marB="45725" marR="91450" marL="91450"/>
                </a:tc>
                <a:tc>
                  <a:txBody>
                    <a:bodyPr/>
                    <a:lstStyle/>
                    <a:p>
                      <a:pPr indent="0" lvl="0" marL="0" marR="0" rtl="0" algn="l">
                        <a:spcBef>
                          <a:spcPts val="0"/>
                        </a:spcBef>
                        <a:spcAft>
                          <a:spcPts val="0"/>
                        </a:spcAft>
                        <a:buNone/>
                      </a:pPr>
                      <a:r>
                        <a:rPr lang="en-IN" sz="1800"/>
                        <a:t>3266</a:t>
                      </a:r>
                      <a:endParaRPr/>
                    </a:p>
                  </a:txBody>
                  <a:tcPr marT="45725" marB="45725" marR="91450" marL="91450"/>
                </a:tc>
                <a:tc>
                  <a:txBody>
                    <a:bodyPr/>
                    <a:lstStyle/>
                    <a:p>
                      <a:pPr indent="0" lvl="0" marL="0" marR="0" rtl="0" algn="l">
                        <a:spcBef>
                          <a:spcPts val="0"/>
                        </a:spcBef>
                        <a:spcAft>
                          <a:spcPts val="0"/>
                        </a:spcAft>
                        <a:buNone/>
                      </a:pPr>
                      <a:r>
                        <a:rPr lang="en-IN" sz="1800"/>
                        <a:t>14777</a:t>
                      </a:r>
                      <a:endParaRPr/>
                    </a:p>
                  </a:txBody>
                  <a:tcPr marT="45725" marB="45725" marR="91450" marL="91450"/>
                </a:tc>
              </a:tr>
              <a:tr h="344125">
                <a:tc>
                  <a:txBody>
                    <a:bodyPr/>
                    <a:lstStyle/>
                    <a:p>
                      <a:pPr indent="0" lvl="0" marL="0" marR="0" rtl="0" algn="l">
                        <a:spcBef>
                          <a:spcPts val="0"/>
                        </a:spcBef>
                        <a:spcAft>
                          <a:spcPts val="0"/>
                        </a:spcAft>
                        <a:buNone/>
                      </a:pPr>
                      <a:r>
                        <a:rPr lang="en-IN" sz="1800"/>
                        <a:t>True</a:t>
                      </a:r>
                      <a:endParaRPr/>
                    </a:p>
                  </a:txBody>
                  <a:tcPr marT="45725" marB="45725" marR="91450" marL="91450"/>
                </a:tc>
                <a:tc>
                  <a:txBody>
                    <a:bodyPr/>
                    <a:lstStyle/>
                    <a:p>
                      <a:pPr indent="0" lvl="0" marL="0" marR="0" rtl="0" algn="l">
                        <a:spcBef>
                          <a:spcPts val="0"/>
                        </a:spcBef>
                        <a:spcAft>
                          <a:spcPts val="0"/>
                        </a:spcAft>
                        <a:buNone/>
                      </a:pPr>
                      <a:r>
                        <a:rPr lang="en-IN" sz="1800"/>
                        <a:t>442</a:t>
                      </a:r>
                      <a:endParaRPr/>
                    </a:p>
                  </a:txBody>
                  <a:tcPr marT="45725" marB="45725" marR="91450" marL="91450"/>
                </a:tc>
                <a:tc>
                  <a:txBody>
                    <a:bodyPr/>
                    <a:lstStyle/>
                    <a:p>
                      <a:pPr indent="0" lvl="0" marL="0" marR="0" rtl="0" algn="l">
                        <a:spcBef>
                          <a:spcPts val="0"/>
                        </a:spcBef>
                        <a:spcAft>
                          <a:spcPts val="0"/>
                        </a:spcAft>
                        <a:buNone/>
                      </a:pPr>
                      <a:r>
                        <a:rPr lang="en-IN" sz="1800"/>
                        <a:t>1270</a:t>
                      </a:r>
                      <a:endParaRPr/>
                    </a:p>
                  </a:txBody>
                  <a:tcPr marT="45725" marB="45725" marR="91450" marL="91450"/>
                </a:tc>
              </a:tr>
            </a:tbl>
          </a:graphicData>
        </a:graphic>
      </p:graphicFrame>
      <p:sp>
        <p:nvSpPr>
          <p:cNvPr id="1017" name="Google Shape;1017;p16"/>
          <p:cNvSpPr txBox="1"/>
          <p:nvPr/>
        </p:nvSpPr>
        <p:spPr>
          <a:xfrm>
            <a:off x="5573219" y="2846438"/>
            <a:ext cx="2912778" cy="1640921"/>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b="0" i="0" lang="en-IN" sz="1400" u="none" cap="none" strike="noStrike">
                <a:solidFill>
                  <a:schemeClr val="dk1"/>
                </a:solidFill>
                <a:latin typeface="Calibri"/>
                <a:ea typeface="Calibri"/>
                <a:cs typeface="Calibri"/>
                <a:sym typeface="Calibri"/>
              </a:rPr>
              <a:t>Performed Chi-Square test to test dependency of Loss and stage (early or later).</a:t>
            </a:r>
            <a:endParaRPr/>
          </a:p>
          <a:p>
            <a:pPr indent="0" lvl="0" marL="6350" marR="0" rtl="0" algn="just">
              <a:lnSpc>
                <a:spcPct val="100000"/>
              </a:lnSpc>
              <a:spcBef>
                <a:spcPts val="0"/>
              </a:spcBef>
              <a:spcAft>
                <a:spcPts val="0"/>
              </a:spcAft>
              <a:buClr>
                <a:schemeClr val="dk1"/>
              </a:buClr>
              <a:buSzPts val="1000"/>
              <a:buFont typeface="Arial"/>
              <a:buNone/>
            </a:pPr>
            <a:r>
              <a:rPr b="0" i="0" lang="en-IN" sz="1400" u="none" cap="none" strike="noStrike">
                <a:solidFill>
                  <a:schemeClr val="dk1"/>
                </a:solidFill>
                <a:latin typeface="Calibri"/>
                <a:ea typeface="Calibri"/>
                <a:cs typeface="Calibri"/>
                <a:sym typeface="Calibri"/>
              </a:rPr>
              <a:t> P-value comes out to be </a:t>
            </a:r>
            <a:r>
              <a:rPr lang="en-IN">
                <a:solidFill>
                  <a:schemeClr val="dk1"/>
                </a:solidFill>
                <a:latin typeface="Calibri"/>
                <a:ea typeface="Calibri"/>
                <a:cs typeface="Calibri"/>
                <a:sym typeface="Calibri"/>
              </a:rPr>
              <a:t>7.13e-15</a:t>
            </a:r>
            <a:endParaRPr/>
          </a:p>
        </p:txBody>
      </p:sp>
      <p:pic>
        <p:nvPicPr>
          <p:cNvPr id="1018" name="Google Shape;1018;p16"/>
          <p:cNvPicPr preferRelativeResize="0"/>
          <p:nvPr/>
        </p:nvPicPr>
        <p:blipFill>
          <a:blip r:embed="rId3">
            <a:alphaModFix/>
          </a:blip>
          <a:stretch>
            <a:fillRect/>
          </a:stretch>
        </p:blipFill>
        <p:spPr>
          <a:xfrm>
            <a:off x="5573225" y="148975"/>
            <a:ext cx="2630675" cy="28469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2"/>
          <p:cNvSpPr txBox="1"/>
          <p:nvPr>
            <p:ph idx="1" type="body"/>
          </p:nvPr>
        </p:nvSpPr>
        <p:spPr>
          <a:xfrm>
            <a:off x="395288" y="1033700"/>
            <a:ext cx="365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accent1"/>
              </a:buClr>
              <a:buSzPts val="1000"/>
              <a:buFont typeface="Arial"/>
              <a:buNone/>
            </a:pPr>
            <a:r>
              <a:rPr lang="en-IN" sz="1400"/>
              <a:t>01</a:t>
            </a:r>
            <a:endParaRPr/>
          </a:p>
        </p:txBody>
      </p:sp>
      <p:sp>
        <p:nvSpPr>
          <p:cNvPr id="850" name="Google Shape;850;p2"/>
          <p:cNvSpPr txBox="1"/>
          <p:nvPr>
            <p:ph idx="2" type="body"/>
          </p:nvPr>
        </p:nvSpPr>
        <p:spPr>
          <a:xfrm>
            <a:off x="759928" y="1033700"/>
            <a:ext cx="101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lt1"/>
              </a:buClr>
              <a:buSzPts val="1000"/>
              <a:buFont typeface="Arial"/>
              <a:buNone/>
            </a:pPr>
            <a:r>
              <a:rPr lang="en-IN" sz="1400"/>
              <a:t>｜</a:t>
            </a:r>
            <a:endParaRPr/>
          </a:p>
        </p:txBody>
      </p:sp>
      <p:sp>
        <p:nvSpPr>
          <p:cNvPr id="851" name="Google Shape;851;p2"/>
          <p:cNvSpPr txBox="1"/>
          <p:nvPr>
            <p:ph idx="3" type="body"/>
          </p:nvPr>
        </p:nvSpPr>
        <p:spPr>
          <a:xfrm>
            <a:off x="1000788" y="1033700"/>
            <a:ext cx="7747923" cy="2604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sz="1400"/>
              <a:t>Problem Statement</a:t>
            </a:r>
            <a:endParaRPr/>
          </a:p>
        </p:txBody>
      </p:sp>
      <p:sp>
        <p:nvSpPr>
          <p:cNvPr id="852" name="Google Shape;852;p2"/>
          <p:cNvSpPr txBox="1"/>
          <p:nvPr>
            <p:ph idx="4" type="body"/>
          </p:nvPr>
        </p:nvSpPr>
        <p:spPr>
          <a:xfrm>
            <a:off x="395288" y="1767750"/>
            <a:ext cx="365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accent1"/>
              </a:buClr>
              <a:buSzPts val="1000"/>
              <a:buFont typeface="Arial"/>
              <a:buNone/>
            </a:pPr>
            <a:r>
              <a:rPr lang="en-IN" sz="1400"/>
              <a:t>03</a:t>
            </a:r>
            <a:endParaRPr/>
          </a:p>
        </p:txBody>
      </p:sp>
      <p:sp>
        <p:nvSpPr>
          <p:cNvPr id="853" name="Google Shape;853;p2"/>
          <p:cNvSpPr txBox="1"/>
          <p:nvPr>
            <p:ph idx="5" type="body"/>
          </p:nvPr>
        </p:nvSpPr>
        <p:spPr>
          <a:xfrm>
            <a:off x="599482" y="1767750"/>
            <a:ext cx="422591"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lt1"/>
              </a:buClr>
              <a:buSzPts val="1000"/>
              <a:buFont typeface="Arial"/>
              <a:buNone/>
            </a:pPr>
            <a:r>
              <a:rPr lang="en-IN" sz="1400"/>
              <a:t>|</a:t>
            </a:r>
            <a:endParaRPr/>
          </a:p>
        </p:txBody>
      </p:sp>
      <p:sp>
        <p:nvSpPr>
          <p:cNvPr id="854" name="Google Shape;854;p2"/>
          <p:cNvSpPr txBox="1"/>
          <p:nvPr>
            <p:ph idx="6" type="body"/>
          </p:nvPr>
        </p:nvSpPr>
        <p:spPr>
          <a:xfrm>
            <a:off x="1000788" y="1767750"/>
            <a:ext cx="7747923" cy="2604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sz="1400"/>
              <a:t>Data Preprocessing</a:t>
            </a:r>
            <a:endParaRPr/>
          </a:p>
        </p:txBody>
      </p:sp>
      <p:sp>
        <p:nvSpPr>
          <p:cNvPr id="855" name="Google Shape;855;p2"/>
          <p:cNvSpPr txBox="1"/>
          <p:nvPr>
            <p:ph idx="7" type="body"/>
          </p:nvPr>
        </p:nvSpPr>
        <p:spPr>
          <a:xfrm>
            <a:off x="395288" y="2501800"/>
            <a:ext cx="365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accent1"/>
              </a:buClr>
              <a:buSzPts val="1000"/>
              <a:buFont typeface="Arial"/>
              <a:buNone/>
            </a:pPr>
            <a:r>
              <a:rPr lang="en-IN" sz="1400"/>
              <a:t>05</a:t>
            </a:r>
            <a:endParaRPr/>
          </a:p>
        </p:txBody>
      </p:sp>
      <p:sp>
        <p:nvSpPr>
          <p:cNvPr id="856" name="Google Shape;856;p2"/>
          <p:cNvSpPr txBox="1"/>
          <p:nvPr>
            <p:ph idx="8" type="body"/>
          </p:nvPr>
        </p:nvSpPr>
        <p:spPr>
          <a:xfrm>
            <a:off x="759928" y="2501800"/>
            <a:ext cx="101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lt1"/>
              </a:buClr>
              <a:buSzPts val="1000"/>
              <a:buFont typeface="Arial"/>
              <a:buNone/>
            </a:pPr>
            <a:r>
              <a:rPr lang="en-IN" sz="1400"/>
              <a:t>｜</a:t>
            </a:r>
            <a:endParaRPr/>
          </a:p>
        </p:txBody>
      </p:sp>
      <p:sp>
        <p:nvSpPr>
          <p:cNvPr id="857" name="Google Shape;857;p2"/>
          <p:cNvSpPr txBox="1"/>
          <p:nvPr>
            <p:ph idx="9" type="body"/>
          </p:nvPr>
        </p:nvSpPr>
        <p:spPr>
          <a:xfrm>
            <a:off x="1000788" y="2501800"/>
            <a:ext cx="7747923" cy="2604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t/>
            </a:r>
            <a:endParaRPr sz="1400"/>
          </a:p>
          <a:p>
            <a:pPr indent="0" lvl="0" marL="6350" marR="0" rtl="0" algn="l">
              <a:lnSpc>
                <a:spcPct val="100000"/>
              </a:lnSpc>
              <a:spcBef>
                <a:spcPts val="0"/>
              </a:spcBef>
              <a:spcAft>
                <a:spcPts val="0"/>
              </a:spcAft>
              <a:buClr>
                <a:schemeClr val="dk1"/>
              </a:buClr>
              <a:buSzPts val="1000"/>
              <a:buFont typeface="Arial"/>
              <a:buNone/>
            </a:pPr>
            <a:r>
              <a:rPr lang="en-IN" sz="1400"/>
              <a:t>Model Building</a:t>
            </a:r>
            <a:endParaRPr/>
          </a:p>
          <a:p>
            <a:pPr indent="0" lvl="0" marL="6350" marR="0" rtl="0" algn="l">
              <a:lnSpc>
                <a:spcPct val="100000"/>
              </a:lnSpc>
              <a:spcBef>
                <a:spcPts val="0"/>
              </a:spcBef>
              <a:spcAft>
                <a:spcPts val="0"/>
              </a:spcAft>
              <a:buClr>
                <a:schemeClr val="dk1"/>
              </a:buClr>
              <a:buSzPts val="1000"/>
              <a:buFont typeface="Arial"/>
              <a:buNone/>
            </a:pPr>
            <a:r>
              <a:t/>
            </a:r>
            <a:endParaRPr sz="1400"/>
          </a:p>
        </p:txBody>
      </p:sp>
      <p:sp>
        <p:nvSpPr>
          <p:cNvPr id="858" name="Google Shape;858;p2"/>
          <p:cNvSpPr txBox="1"/>
          <p:nvPr>
            <p:ph idx="19" type="body"/>
          </p:nvPr>
        </p:nvSpPr>
        <p:spPr>
          <a:xfrm>
            <a:off x="395288" y="1400725"/>
            <a:ext cx="365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accent1"/>
              </a:buClr>
              <a:buSzPts val="1000"/>
              <a:buFont typeface="Arial"/>
              <a:buNone/>
            </a:pPr>
            <a:r>
              <a:rPr lang="en-IN" sz="1400"/>
              <a:t>02</a:t>
            </a:r>
            <a:endParaRPr/>
          </a:p>
        </p:txBody>
      </p:sp>
      <p:sp>
        <p:nvSpPr>
          <p:cNvPr id="859" name="Google Shape;859;p2"/>
          <p:cNvSpPr txBox="1"/>
          <p:nvPr>
            <p:ph idx="20" type="body"/>
          </p:nvPr>
        </p:nvSpPr>
        <p:spPr>
          <a:xfrm>
            <a:off x="759928" y="1400725"/>
            <a:ext cx="101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lt1"/>
              </a:buClr>
              <a:buSzPts val="1000"/>
              <a:buFont typeface="Arial"/>
              <a:buNone/>
            </a:pPr>
            <a:r>
              <a:rPr lang="en-IN" sz="1400"/>
              <a:t>|</a:t>
            </a:r>
            <a:endParaRPr/>
          </a:p>
        </p:txBody>
      </p:sp>
      <p:sp>
        <p:nvSpPr>
          <p:cNvPr id="860" name="Google Shape;860;p2"/>
          <p:cNvSpPr txBox="1"/>
          <p:nvPr>
            <p:ph idx="21" type="body"/>
          </p:nvPr>
        </p:nvSpPr>
        <p:spPr>
          <a:xfrm>
            <a:off x="1000788" y="1400725"/>
            <a:ext cx="7747923" cy="2604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sz="1400"/>
              <a:t>Data description</a:t>
            </a:r>
            <a:endParaRPr/>
          </a:p>
        </p:txBody>
      </p:sp>
      <p:sp>
        <p:nvSpPr>
          <p:cNvPr id="861" name="Google Shape;861;p2"/>
          <p:cNvSpPr txBox="1"/>
          <p:nvPr>
            <p:ph idx="22" type="body"/>
          </p:nvPr>
        </p:nvSpPr>
        <p:spPr>
          <a:xfrm>
            <a:off x="395288" y="2134775"/>
            <a:ext cx="365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accent1"/>
              </a:buClr>
              <a:buSzPts val="1000"/>
              <a:buFont typeface="Arial"/>
              <a:buNone/>
            </a:pPr>
            <a:r>
              <a:rPr lang="en-IN" sz="1400"/>
              <a:t>04</a:t>
            </a:r>
            <a:endParaRPr/>
          </a:p>
        </p:txBody>
      </p:sp>
      <p:sp>
        <p:nvSpPr>
          <p:cNvPr id="862" name="Google Shape;862;p2"/>
          <p:cNvSpPr txBox="1"/>
          <p:nvPr>
            <p:ph idx="23" type="body"/>
          </p:nvPr>
        </p:nvSpPr>
        <p:spPr>
          <a:xfrm>
            <a:off x="759928" y="2134775"/>
            <a:ext cx="101700" cy="260400"/>
          </a:xfrm>
          <a:prstGeom prst="rect">
            <a:avLst/>
          </a:prstGeom>
          <a:noFill/>
          <a:ln>
            <a:noFill/>
          </a:ln>
        </p:spPr>
        <p:txBody>
          <a:bodyPr anchorCtr="0" anchor="ctr" bIns="0" lIns="0" spcFirstLastPara="1" rIns="0" wrap="square" tIns="0">
            <a:noAutofit/>
          </a:bodyPr>
          <a:lstStyle/>
          <a:p>
            <a:pPr indent="0" lvl="0" marL="6350" marR="0" rtl="0" algn="ctr">
              <a:lnSpc>
                <a:spcPct val="100000"/>
              </a:lnSpc>
              <a:spcBef>
                <a:spcPts val="0"/>
              </a:spcBef>
              <a:spcAft>
                <a:spcPts val="0"/>
              </a:spcAft>
              <a:buClr>
                <a:schemeClr val="lt1"/>
              </a:buClr>
              <a:buSzPts val="1000"/>
              <a:buFont typeface="Arial"/>
              <a:buNone/>
            </a:pPr>
            <a:r>
              <a:rPr lang="en-IN" sz="1400"/>
              <a:t>|</a:t>
            </a:r>
            <a:endParaRPr/>
          </a:p>
        </p:txBody>
      </p:sp>
      <p:sp>
        <p:nvSpPr>
          <p:cNvPr id="863" name="Google Shape;863;p2"/>
          <p:cNvSpPr txBox="1"/>
          <p:nvPr>
            <p:ph idx="24" type="body"/>
          </p:nvPr>
        </p:nvSpPr>
        <p:spPr>
          <a:xfrm>
            <a:off x="1000788" y="2134775"/>
            <a:ext cx="7747923" cy="260400"/>
          </a:xfrm>
          <a:prstGeom prst="rect">
            <a:avLst/>
          </a:prstGeom>
          <a:noFill/>
          <a:ln>
            <a:noFill/>
          </a:ln>
        </p:spPr>
        <p:txBody>
          <a:bodyPr anchorCtr="0" anchor="ctr"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rPr lang="en-IN" sz="1400"/>
              <a:t>Exploratory Data Analysis</a:t>
            </a:r>
            <a:endParaRPr/>
          </a:p>
        </p:txBody>
      </p:sp>
      <p:sp>
        <p:nvSpPr>
          <p:cNvPr id="864" name="Google Shape;864;p2"/>
          <p:cNvSpPr txBox="1"/>
          <p:nvPr>
            <p:ph idx="34" type="body"/>
          </p:nvPr>
        </p:nvSpPr>
        <p:spPr>
          <a:xfrm>
            <a:off x="395289" y="338175"/>
            <a:ext cx="7694104"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IN" sz="2400"/>
              <a:t>Topics/Agenda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7"/>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05</a:t>
            </a:r>
            <a:endParaRPr/>
          </a:p>
        </p:txBody>
      </p:sp>
      <p:sp>
        <p:nvSpPr>
          <p:cNvPr id="1024" name="Google Shape;1024;p17"/>
          <p:cNvSpPr txBox="1"/>
          <p:nvPr>
            <p:ph idx="2" type="body"/>
          </p:nvPr>
        </p:nvSpPr>
        <p:spPr>
          <a:xfrm>
            <a:off x="409329" y="2787467"/>
            <a:ext cx="2973300" cy="332399"/>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2"/>
              </a:buClr>
              <a:buSzPts val="2400"/>
              <a:buFont typeface="Poppins"/>
              <a:buNone/>
            </a:pPr>
            <a:r>
              <a:rPr lang="en-IN"/>
              <a:t>Model Building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g1e04feeca5c_0_23"/>
          <p:cNvSpPr txBox="1"/>
          <p:nvPr>
            <p:ph idx="2" type="body"/>
          </p:nvPr>
        </p:nvSpPr>
        <p:spPr>
          <a:xfrm>
            <a:off x="395300" y="1357800"/>
            <a:ext cx="8353500" cy="140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1400">
                <a:latin typeface="Arial"/>
                <a:ea typeface="Arial"/>
                <a:cs typeface="Arial"/>
                <a:sym typeface="Arial"/>
              </a:rPr>
              <a:t>Target </a:t>
            </a:r>
            <a:r>
              <a:rPr b="1" lang="en-IN" sz="1400">
                <a:latin typeface="Arial"/>
                <a:ea typeface="Arial"/>
                <a:cs typeface="Arial"/>
                <a:sym typeface="Arial"/>
              </a:rPr>
              <a:t>class is imbalanced</a:t>
            </a:r>
            <a:r>
              <a:rPr lang="en-IN" sz="1400">
                <a:latin typeface="Arial"/>
                <a:ea typeface="Arial"/>
                <a:cs typeface="Arial"/>
                <a:sym typeface="Arial"/>
              </a:rPr>
              <a:t>, so we did over-sampling using smote first to (60-40)% then finally to (50-50)% to reduce distortion.</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After balancing target, we performed one-hot encoding and dropped columns like transition to and from stage 4, 9, 1 and 8 to avoid data leakage and geography na and 1. </a:t>
            </a:r>
            <a:endParaRPr sz="1400">
              <a:latin typeface="Arial"/>
              <a:ea typeface="Arial"/>
              <a:cs typeface="Arial"/>
              <a:sym typeface="Arial"/>
            </a:endParaRPr>
          </a:p>
          <a:p>
            <a:pPr indent="0" lvl="0" marL="0" rtl="0" algn="l">
              <a:spcBef>
                <a:spcPts val="0"/>
              </a:spcBef>
              <a:spcAft>
                <a:spcPts val="0"/>
              </a:spcAft>
              <a:buNone/>
            </a:pPr>
            <a:r>
              <a:rPr lang="en-IN" sz="1400">
                <a:latin typeface="Arial"/>
                <a:ea typeface="Arial"/>
                <a:cs typeface="Arial"/>
                <a:sym typeface="Arial"/>
              </a:rPr>
              <a:t>Dropped columns like ‘product $’ to avoid multicollinearity. </a:t>
            </a:r>
            <a:endParaRPr sz="1400">
              <a:latin typeface="Arial"/>
              <a:ea typeface="Arial"/>
              <a:cs typeface="Arial"/>
              <a:sym typeface="Arial"/>
            </a:endParaRPr>
          </a:p>
        </p:txBody>
      </p:sp>
      <p:sp>
        <p:nvSpPr>
          <p:cNvPr id="1030" name="Google Shape;1030;g1e04feeca5c_0_23"/>
          <p:cNvSpPr txBox="1"/>
          <p:nvPr>
            <p:ph idx="3" type="body"/>
          </p:nvPr>
        </p:nvSpPr>
        <p:spPr>
          <a:xfrm>
            <a:off x="395238" y="60515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400"/>
              <a:t>Data Preparation </a:t>
            </a:r>
            <a:endParaRPr sz="2400"/>
          </a:p>
        </p:txBody>
      </p:sp>
      <p:graphicFrame>
        <p:nvGraphicFramePr>
          <p:cNvPr id="1031" name="Google Shape;1031;g1e04feeca5c_0_23"/>
          <p:cNvGraphicFramePr/>
          <p:nvPr/>
        </p:nvGraphicFramePr>
        <p:xfrm>
          <a:off x="556275" y="3053650"/>
          <a:ext cx="3000000" cy="3000000"/>
        </p:xfrm>
        <a:graphic>
          <a:graphicData uri="http://schemas.openxmlformats.org/drawingml/2006/table">
            <a:tbl>
              <a:tblPr>
                <a:noFill/>
                <a:tableStyleId>{997E4643-B89C-4034-B2C4-67871DBFF06F}</a:tableStyleId>
              </a:tblPr>
              <a:tblGrid>
                <a:gridCol w="1655925"/>
                <a:gridCol w="1397650"/>
                <a:gridCol w="975700"/>
                <a:gridCol w="2174750"/>
                <a:gridCol w="1429925"/>
              </a:tblGrid>
              <a:tr h="578000">
                <a:tc>
                  <a:txBody>
                    <a:bodyPr/>
                    <a:lstStyle/>
                    <a:p>
                      <a:pPr indent="0" lvl="0" marL="0" rtl="0" algn="l">
                        <a:spcBef>
                          <a:spcPts val="0"/>
                        </a:spcBef>
                        <a:spcAft>
                          <a:spcPts val="0"/>
                        </a:spcAft>
                        <a:buNone/>
                      </a:pPr>
                      <a:r>
                        <a:rPr lang="en-IN"/>
                        <a:t>Opportunity Status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Value Count</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Class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Class% after 1st oversampling</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IN"/>
                        <a:t>Final Class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IN"/>
                        <a:t>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13871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91.0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60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50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IN"/>
                        <a:t>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1373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9.0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40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IN"/>
                        <a:t>50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g1e04feeca5c_0_48"/>
          <p:cNvSpPr txBox="1"/>
          <p:nvPr>
            <p:ph idx="1" type="body"/>
          </p:nvPr>
        </p:nvSpPr>
        <p:spPr>
          <a:xfrm>
            <a:off x="507550" y="472975"/>
            <a:ext cx="5556600" cy="502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Modelling</a:t>
            </a:r>
            <a:endParaRPr/>
          </a:p>
        </p:txBody>
      </p:sp>
      <p:sp>
        <p:nvSpPr>
          <p:cNvPr id="1037" name="Google Shape;1037;g1e04feeca5c_0_48"/>
          <p:cNvSpPr txBox="1"/>
          <p:nvPr/>
        </p:nvSpPr>
        <p:spPr>
          <a:xfrm>
            <a:off x="405450" y="1138875"/>
            <a:ext cx="8333100" cy="351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latin typeface="Calibri"/>
                <a:ea typeface="Calibri"/>
                <a:cs typeface="Calibri"/>
                <a:sym typeface="Calibri"/>
              </a:rPr>
              <a:t>After Data Preparation for modeling, we trained two models Random forest  model and XGBoost model. For both models we first trained model on all features then found feature importance for our features, fine tune our models using GridsearchCV method.</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IN">
                <a:solidFill>
                  <a:schemeClr val="dk1"/>
                </a:solidFill>
                <a:latin typeface="Calibri"/>
                <a:ea typeface="Calibri"/>
                <a:cs typeface="Calibri"/>
                <a:sym typeface="Calibri"/>
              </a:rPr>
              <a:t>After fine tuning best parameters for random forest model comes out to be gini as criterion, max_depth 6, max_features ‘auto’ and ‘n_estimators’ as 200.</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IN">
                <a:solidFill>
                  <a:schemeClr val="dk1"/>
                </a:solidFill>
                <a:latin typeface="Calibri"/>
                <a:ea typeface="Calibri"/>
                <a:cs typeface="Calibri"/>
                <a:sym typeface="Calibri"/>
              </a:rPr>
              <a:t>For XGBoost model, best parameters for model came out to be  gini as criterion, max_depth 6, max_features ‘sqrt’, learning_rate 0.1 and ‘n_estimators’ as 200.</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IN">
                <a:solidFill>
                  <a:schemeClr val="dk1"/>
                </a:solidFill>
                <a:latin typeface="Calibri"/>
                <a:ea typeface="Calibri"/>
                <a:cs typeface="Calibri"/>
                <a:sym typeface="Calibri"/>
              </a:rPr>
              <a:t>Then trained model on fine tuned model using important features.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IN">
                <a:solidFill>
                  <a:schemeClr val="dk1"/>
                </a:solidFill>
                <a:latin typeface="Calibri"/>
                <a:ea typeface="Calibri"/>
                <a:cs typeface="Calibri"/>
                <a:sym typeface="Calibri"/>
              </a:rPr>
              <a:t>Most important feature comes out to be:</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IN">
                <a:solidFill>
                  <a:schemeClr val="dk1"/>
                </a:solidFill>
                <a:latin typeface="Calibri"/>
                <a:ea typeface="Calibri"/>
                <a:cs typeface="Calibri"/>
                <a:sym typeface="Calibri"/>
              </a:rPr>
              <a:t>Time taken for decision, decision days, sales segment, product quantity, transition days and cost_per_product for </a:t>
            </a:r>
            <a:r>
              <a:rPr b="1" lang="en-IN">
                <a:solidFill>
                  <a:schemeClr val="dk1"/>
                </a:solidFill>
                <a:latin typeface="Calibri"/>
                <a:ea typeface="Calibri"/>
                <a:cs typeface="Calibri"/>
                <a:sym typeface="Calibri"/>
              </a:rPr>
              <a:t>random forest model</a:t>
            </a:r>
            <a:r>
              <a:rPr lang="en-I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a:solidFill>
                  <a:schemeClr val="dk1"/>
                </a:solidFill>
                <a:latin typeface="Calibri"/>
                <a:ea typeface="Calibri"/>
                <a:cs typeface="Calibri"/>
                <a:sym typeface="Calibri"/>
              </a:rPr>
              <a:t>Core Product segment, risk status, Core sale segment, transition days for </a:t>
            </a:r>
            <a:r>
              <a:rPr b="1" lang="en-IN">
                <a:solidFill>
                  <a:schemeClr val="dk1"/>
                </a:solidFill>
                <a:latin typeface="Calibri"/>
                <a:ea typeface="Calibri"/>
                <a:cs typeface="Calibri"/>
                <a:sym typeface="Calibri"/>
              </a:rPr>
              <a:t>XGBoost model</a:t>
            </a:r>
            <a:r>
              <a:rPr lang="en-I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g1e04feeca5c_1_0"/>
          <p:cNvSpPr txBox="1"/>
          <p:nvPr>
            <p:ph idx="2" type="body"/>
          </p:nvPr>
        </p:nvSpPr>
        <p:spPr>
          <a:xfrm>
            <a:off x="395250" y="2486025"/>
            <a:ext cx="8353500" cy="2131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b="1" lang="en-IN" sz="1400"/>
              <a:t>estimator(0) : random forest classifier                                       estimator(1): xgb classifier</a:t>
            </a:r>
            <a:endParaRPr b="1" sz="14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3" name="Google Shape;1043;g1e04feeca5c_1_0"/>
          <p:cNvSpPr txBox="1"/>
          <p:nvPr>
            <p:ph idx="3"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t>Model Comparison</a:t>
            </a:r>
            <a:endParaRPr/>
          </a:p>
        </p:txBody>
      </p:sp>
      <p:graphicFrame>
        <p:nvGraphicFramePr>
          <p:cNvPr id="1044" name="Google Shape;1044;g1e04feeca5c_1_0"/>
          <p:cNvGraphicFramePr/>
          <p:nvPr/>
        </p:nvGraphicFramePr>
        <p:xfrm>
          <a:off x="717825" y="842975"/>
          <a:ext cx="3000000" cy="3000000"/>
        </p:xfrm>
        <a:graphic>
          <a:graphicData uri="http://schemas.openxmlformats.org/drawingml/2006/table">
            <a:tbl>
              <a:tblPr>
                <a:noFill/>
                <a:tableStyleId>{997E4643-B89C-4034-B2C4-67871DBFF06F}</a:tableStyleId>
              </a:tblPr>
              <a:tblGrid>
                <a:gridCol w="904875"/>
                <a:gridCol w="904875"/>
                <a:gridCol w="904875"/>
                <a:gridCol w="904875"/>
                <a:gridCol w="904875"/>
                <a:gridCol w="904875"/>
                <a:gridCol w="904875"/>
                <a:gridCol w="904875"/>
              </a:tblGrid>
              <a:tr h="381000">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metric</a:t>
                      </a:r>
                      <a:endParaRPr b="1" sz="1050">
                        <a:latin typeface="Calibri"/>
                        <a:ea typeface="Calibri"/>
                        <a:cs typeface="Calibri"/>
                        <a:sym typeface="Calibri"/>
                      </a:endParaRPr>
                    </a:p>
                  </a:txBody>
                  <a:tcPr marT="95250" marB="95250" marR="171450" marL="171450">
                    <a:lnR cap="flat" cmpd="sng" w="7625">
                      <a:solidFill>
                        <a:srgbClr val="BBBBBB"/>
                      </a:solidFill>
                      <a:prstDash val="solid"/>
                      <a:round/>
                      <a:headEnd len="sm" w="sm" type="none"/>
                      <a:tailEnd len="sm" w="sm" type="none"/>
                    </a:lnR>
                    <a:lnB cap="flat" cmpd="sng" w="7625">
                      <a:solidFill>
                        <a:srgbClr val="11111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accuracy</a:t>
                      </a:r>
                      <a:endParaRPr b="1" sz="1050">
                        <a:latin typeface="Calibri"/>
                        <a:ea typeface="Calibri"/>
                        <a:cs typeface="Calibri"/>
                        <a:sym typeface="Calibri"/>
                      </a:endParaRPr>
                    </a:p>
                  </a:txBody>
                  <a:tcPr marT="95250" marB="95250" marR="171450" marL="171450">
                    <a:lnL cap="flat" cmpd="sng" w="7625">
                      <a:solidFill>
                        <a:srgbClr val="BBBBBB"/>
                      </a:solidFill>
                      <a:prstDash val="solid"/>
                      <a:round/>
                      <a:headEnd len="sm" w="sm" type="none"/>
                      <a:tailEnd len="sm" w="sm" type="none"/>
                    </a:lnL>
                    <a:lnR cap="flat" cmpd="sng" w="7625">
                      <a:solidFill>
                        <a:srgbClr val="BBBBBB"/>
                      </a:solidFill>
                      <a:prstDash val="solid"/>
                      <a:round/>
                      <a:headEnd len="sm" w="sm" type="none"/>
                      <a:tailEnd len="sm" w="sm" type="none"/>
                    </a:lnR>
                    <a:lnT cap="flat" cmpd="sng" w="7625">
                      <a:solidFill>
                        <a:srgbClr val="BBBBBB"/>
                      </a:solidFill>
                      <a:prstDash val="solid"/>
                      <a:round/>
                      <a:headEnd len="sm" w="sm" type="none"/>
                      <a:tailEnd len="sm" w="sm" type="none"/>
                    </a:lnT>
                    <a:lnB cap="flat" cmpd="sng" w="7625">
                      <a:solidFill>
                        <a:srgbClr val="BBBBB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f1_score</a:t>
                      </a:r>
                      <a:endParaRPr b="1" sz="1050">
                        <a:latin typeface="Calibri"/>
                        <a:ea typeface="Calibri"/>
                        <a:cs typeface="Calibri"/>
                        <a:sym typeface="Calibri"/>
                      </a:endParaRPr>
                    </a:p>
                  </a:txBody>
                  <a:tcPr marT="95250" marB="95250" marR="171450" marL="171450">
                    <a:lnL cap="flat" cmpd="sng" w="7625">
                      <a:solidFill>
                        <a:srgbClr val="BBBBBB"/>
                      </a:solidFill>
                      <a:prstDash val="solid"/>
                      <a:round/>
                      <a:headEnd len="sm" w="sm" type="none"/>
                      <a:tailEnd len="sm" w="sm" type="none"/>
                    </a:lnL>
                    <a:lnR cap="flat" cmpd="sng" w="7625">
                      <a:solidFill>
                        <a:srgbClr val="BBBBBB"/>
                      </a:solidFill>
                      <a:prstDash val="solid"/>
                      <a:round/>
                      <a:headEnd len="sm" w="sm" type="none"/>
                      <a:tailEnd len="sm" w="sm" type="none"/>
                    </a:lnR>
                    <a:lnT cap="flat" cmpd="sng" w="7625">
                      <a:solidFill>
                        <a:srgbClr val="BBBBBB"/>
                      </a:solidFill>
                      <a:prstDash val="solid"/>
                      <a:round/>
                      <a:headEnd len="sm" w="sm" type="none"/>
                      <a:tailEnd len="sm" w="sm" type="none"/>
                    </a:lnT>
                    <a:lnB cap="flat" cmpd="sng" w="7625">
                      <a:solidFill>
                        <a:srgbClr val="BBBBB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log_loss</a:t>
                      </a:r>
                      <a:endParaRPr b="1" sz="1050">
                        <a:latin typeface="Calibri"/>
                        <a:ea typeface="Calibri"/>
                        <a:cs typeface="Calibri"/>
                        <a:sym typeface="Calibri"/>
                      </a:endParaRPr>
                    </a:p>
                  </a:txBody>
                  <a:tcPr marT="95250" marB="95250" marR="171450" marL="171450">
                    <a:lnL cap="flat" cmpd="sng" w="7625">
                      <a:solidFill>
                        <a:srgbClr val="BBBBBB"/>
                      </a:solidFill>
                      <a:prstDash val="solid"/>
                      <a:round/>
                      <a:headEnd len="sm" w="sm" type="none"/>
                      <a:tailEnd len="sm" w="sm" type="none"/>
                    </a:lnL>
                    <a:lnR cap="flat" cmpd="sng" w="7625">
                      <a:solidFill>
                        <a:srgbClr val="BBBBBB"/>
                      </a:solidFill>
                      <a:prstDash val="solid"/>
                      <a:round/>
                      <a:headEnd len="sm" w="sm" type="none"/>
                      <a:tailEnd len="sm" w="sm" type="none"/>
                    </a:lnR>
                    <a:lnT cap="flat" cmpd="sng" w="7625">
                      <a:solidFill>
                        <a:srgbClr val="BBBBBB"/>
                      </a:solidFill>
                      <a:prstDash val="solid"/>
                      <a:round/>
                      <a:headEnd len="sm" w="sm" type="none"/>
                      <a:tailEnd len="sm" w="sm" type="none"/>
                    </a:lnT>
                    <a:lnB cap="flat" cmpd="sng" w="7625">
                      <a:solidFill>
                        <a:srgbClr val="BBBBB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precision</a:t>
                      </a:r>
                      <a:endParaRPr b="1" sz="1050">
                        <a:latin typeface="Calibri"/>
                        <a:ea typeface="Calibri"/>
                        <a:cs typeface="Calibri"/>
                        <a:sym typeface="Calibri"/>
                      </a:endParaRPr>
                    </a:p>
                  </a:txBody>
                  <a:tcPr marT="95250" marB="95250" marR="171450" marL="171450">
                    <a:lnL cap="flat" cmpd="sng" w="7625">
                      <a:solidFill>
                        <a:srgbClr val="BBBBBB"/>
                      </a:solidFill>
                      <a:prstDash val="solid"/>
                      <a:round/>
                      <a:headEnd len="sm" w="sm" type="none"/>
                      <a:tailEnd len="sm" w="sm" type="none"/>
                    </a:lnL>
                    <a:lnR cap="flat" cmpd="sng" w="7625">
                      <a:solidFill>
                        <a:srgbClr val="BBBBBB"/>
                      </a:solidFill>
                      <a:prstDash val="solid"/>
                      <a:round/>
                      <a:headEnd len="sm" w="sm" type="none"/>
                      <a:tailEnd len="sm" w="sm" type="none"/>
                    </a:lnR>
                    <a:lnT cap="flat" cmpd="sng" w="7625">
                      <a:solidFill>
                        <a:srgbClr val="BBBBBB"/>
                      </a:solidFill>
                      <a:prstDash val="solid"/>
                      <a:round/>
                      <a:headEnd len="sm" w="sm" type="none"/>
                      <a:tailEnd len="sm" w="sm" type="none"/>
                    </a:lnT>
                    <a:lnB cap="flat" cmpd="sng" w="7625">
                      <a:solidFill>
                        <a:srgbClr val="BBBBB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recall</a:t>
                      </a:r>
                      <a:endParaRPr b="1" sz="1050">
                        <a:latin typeface="Calibri"/>
                        <a:ea typeface="Calibri"/>
                        <a:cs typeface="Calibri"/>
                        <a:sym typeface="Calibri"/>
                      </a:endParaRPr>
                    </a:p>
                  </a:txBody>
                  <a:tcPr marT="95250" marB="95250" marR="171450" marL="171450">
                    <a:lnL cap="flat" cmpd="sng" w="7625">
                      <a:solidFill>
                        <a:srgbClr val="BBBBBB"/>
                      </a:solidFill>
                      <a:prstDash val="solid"/>
                      <a:round/>
                      <a:headEnd len="sm" w="sm" type="none"/>
                      <a:tailEnd len="sm" w="sm" type="none"/>
                    </a:lnL>
                    <a:lnR cap="flat" cmpd="sng" w="7625">
                      <a:solidFill>
                        <a:srgbClr val="BBBBBB"/>
                      </a:solidFill>
                      <a:prstDash val="solid"/>
                      <a:round/>
                      <a:headEnd len="sm" w="sm" type="none"/>
                      <a:tailEnd len="sm" w="sm" type="none"/>
                    </a:lnR>
                    <a:lnT cap="flat" cmpd="sng" w="7625">
                      <a:solidFill>
                        <a:srgbClr val="BBBBBB"/>
                      </a:solidFill>
                      <a:prstDash val="solid"/>
                      <a:round/>
                      <a:headEnd len="sm" w="sm" type="none"/>
                      <a:tailEnd len="sm" w="sm" type="none"/>
                    </a:lnT>
                    <a:lnB cap="flat" cmpd="sng" w="7625">
                      <a:solidFill>
                        <a:srgbClr val="BBBBB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roc_auc</a:t>
                      </a:r>
                      <a:endParaRPr b="1" sz="1050">
                        <a:latin typeface="Calibri"/>
                        <a:ea typeface="Calibri"/>
                        <a:cs typeface="Calibri"/>
                        <a:sym typeface="Calibri"/>
                      </a:endParaRPr>
                    </a:p>
                  </a:txBody>
                  <a:tcPr marT="95250" marB="95250" marR="171450" marL="171450">
                    <a:lnL cap="flat" cmpd="sng" w="7625">
                      <a:solidFill>
                        <a:srgbClr val="BBBBBB"/>
                      </a:solidFill>
                      <a:prstDash val="solid"/>
                      <a:round/>
                      <a:headEnd len="sm" w="sm" type="none"/>
                      <a:tailEnd len="sm" w="sm" type="none"/>
                    </a:lnL>
                    <a:lnR cap="flat" cmpd="sng" w="7625">
                      <a:solidFill>
                        <a:srgbClr val="BBBBBB"/>
                      </a:solidFill>
                      <a:prstDash val="solid"/>
                      <a:round/>
                      <a:headEnd len="sm" w="sm" type="none"/>
                      <a:tailEnd len="sm" w="sm" type="none"/>
                    </a:lnR>
                    <a:lnT cap="flat" cmpd="sng" w="7625">
                      <a:solidFill>
                        <a:srgbClr val="BBBBBB"/>
                      </a:solidFill>
                      <a:prstDash val="solid"/>
                      <a:round/>
                      <a:headEnd len="sm" w="sm" type="none"/>
                      <a:tailEnd len="sm" w="sm" type="none"/>
                    </a:lnT>
                    <a:lnB cap="flat" cmpd="sng" w="7625">
                      <a:solidFill>
                        <a:srgbClr val="BBBBB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balanced_accuracy</a:t>
                      </a:r>
                      <a:endParaRPr b="1" sz="1050">
                        <a:latin typeface="Calibri"/>
                        <a:ea typeface="Calibri"/>
                        <a:cs typeface="Calibri"/>
                        <a:sym typeface="Calibri"/>
                      </a:endParaRPr>
                    </a:p>
                  </a:txBody>
                  <a:tcPr marT="95250" marB="95250" marR="171450" marL="171450">
                    <a:lnL cap="flat" cmpd="sng" w="7625">
                      <a:solidFill>
                        <a:srgbClr val="BBBBBB"/>
                      </a:solidFill>
                      <a:prstDash val="solid"/>
                      <a:round/>
                      <a:headEnd len="sm" w="sm" type="none"/>
                      <a:tailEnd len="sm" w="sm" type="none"/>
                    </a:lnL>
                    <a:lnR cap="flat" cmpd="sng" w="7625">
                      <a:solidFill>
                        <a:srgbClr val="BBBBBB"/>
                      </a:solidFill>
                      <a:prstDash val="solid"/>
                      <a:round/>
                      <a:headEnd len="sm" w="sm" type="none"/>
                      <a:tailEnd len="sm" w="sm" type="none"/>
                    </a:lnR>
                    <a:lnT cap="flat" cmpd="sng" w="7625">
                      <a:solidFill>
                        <a:srgbClr val="BBBBBB"/>
                      </a:solidFill>
                      <a:prstDash val="solid"/>
                      <a:round/>
                      <a:headEnd len="sm" w="sm" type="none"/>
                      <a:tailEnd len="sm" w="sm" type="none"/>
                    </a:lnT>
                    <a:lnB cap="flat" cmpd="sng" w="7625">
                      <a:solidFill>
                        <a:srgbClr val="BBBBBB"/>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estimator (0)</a:t>
                      </a:r>
                      <a:endParaRPr b="1" sz="1050">
                        <a:latin typeface="Calibri"/>
                        <a:ea typeface="Calibri"/>
                        <a:cs typeface="Calibri"/>
                        <a:sym typeface="Calibri"/>
                      </a:endParaRPr>
                    </a:p>
                  </a:txBody>
                  <a:tcPr marT="76200" marB="76200" marR="95250" marL="95250">
                    <a:lnT cap="flat" cmpd="sng" w="7625">
                      <a:solidFill>
                        <a:srgbClr val="111111"/>
                      </a:solidFill>
                      <a:prstDash val="solid"/>
                      <a:round/>
                      <a:headEnd len="sm" w="sm" type="none"/>
                      <a:tailEnd len="sm" w="sm" type="none"/>
                    </a:lnT>
                    <a:solidFill>
                      <a:srgbClr val="EAEAEA"/>
                    </a:solidFill>
                  </a:tcPr>
                </a:tc>
                <a:tc>
                  <a:txBody>
                    <a:bodyPr/>
                    <a:lstStyle/>
                    <a:p>
                      <a:pPr indent="0" lvl="0" marL="0" rtl="0" algn="ctr">
                        <a:lnSpc>
                          <a:spcPct val="115000"/>
                        </a:lnSpc>
                        <a:spcBef>
                          <a:spcPts val="0"/>
                        </a:spcBef>
                        <a:spcAft>
                          <a:spcPts val="0"/>
                        </a:spcAft>
                        <a:buNone/>
                      </a:pPr>
                      <a:r>
                        <a:rPr lang="en-IN" sz="1050">
                          <a:latin typeface="Calibri"/>
                          <a:ea typeface="Calibri"/>
                          <a:cs typeface="Calibri"/>
                          <a:sym typeface="Calibri"/>
                        </a:rPr>
                        <a:t>0.837400</a:t>
                      </a:r>
                      <a:endParaRPr sz="1050">
                        <a:latin typeface="Calibri"/>
                        <a:ea typeface="Calibri"/>
                        <a:cs typeface="Calibri"/>
                        <a:sym typeface="Calibri"/>
                      </a:endParaRPr>
                    </a:p>
                  </a:txBody>
                  <a:tcPr marT="76200" marB="76200" marR="95250" marL="95250">
                    <a:lnT cap="flat" cmpd="sng" w="7625">
                      <a:solidFill>
                        <a:srgbClr val="BBBBBB"/>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IN" sz="1050">
                          <a:latin typeface="Calibri"/>
                          <a:ea typeface="Calibri"/>
                          <a:cs typeface="Calibri"/>
                          <a:sym typeface="Calibri"/>
                        </a:rPr>
                        <a:t>0.837400</a:t>
                      </a:r>
                      <a:endParaRPr sz="1050">
                        <a:latin typeface="Calibri"/>
                        <a:ea typeface="Calibri"/>
                        <a:cs typeface="Calibri"/>
                        <a:sym typeface="Calibri"/>
                      </a:endParaRPr>
                    </a:p>
                  </a:txBody>
                  <a:tcPr marT="76200" marB="76200" marR="95250" marL="95250">
                    <a:lnT cap="flat" cmpd="sng" w="7625">
                      <a:solidFill>
                        <a:srgbClr val="BBBBBB"/>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IN" sz="1050">
                          <a:latin typeface="Calibri"/>
                          <a:ea typeface="Calibri"/>
                          <a:cs typeface="Calibri"/>
                          <a:sym typeface="Calibri"/>
                        </a:rPr>
                        <a:t>0.464445</a:t>
                      </a:r>
                      <a:endParaRPr sz="1050">
                        <a:latin typeface="Calibri"/>
                        <a:ea typeface="Calibri"/>
                        <a:cs typeface="Calibri"/>
                        <a:sym typeface="Calibri"/>
                      </a:endParaRPr>
                    </a:p>
                  </a:txBody>
                  <a:tcPr marT="76200" marB="76200" marR="95250" marL="95250">
                    <a:lnT cap="flat" cmpd="sng" w="7625">
                      <a:solidFill>
                        <a:srgbClr val="BBBBBB"/>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IN" sz="1050">
                          <a:latin typeface="Calibri"/>
                          <a:ea typeface="Calibri"/>
                          <a:cs typeface="Calibri"/>
                          <a:sym typeface="Calibri"/>
                        </a:rPr>
                        <a:t>0.837900</a:t>
                      </a:r>
                      <a:endParaRPr sz="1050">
                        <a:latin typeface="Calibri"/>
                        <a:ea typeface="Calibri"/>
                        <a:cs typeface="Calibri"/>
                        <a:sym typeface="Calibri"/>
                      </a:endParaRPr>
                    </a:p>
                  </a:txBody>
                  <a:tcPr marT="76200" marB="76200" marR="95250" marL="95250">
                    <a:lnT cap="flat" cmpd="sng" w="7625">
                      <a:solidFill>
                        <a:srgbClr val="BBBBBB"/>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IN" sz="1050">
                          <a:latin typeface="Calibri"/>
                          <a:ea typeface="Calibri"/>
                          <a:cs typeface="Calibri"/>
                          <a:sym typeface="Calibri"/>
                        </a:rPr>
                        <a:t>0.837400</a:t>
                      </a:r>
                      <a:endParaRPr sz="1050">
                        <a:latin typeface="Calibri"/>
                        <a:ea typeface="Calibri"/>
                        <a:cs typeface="Calibri"/>
                        <a:sym typeface="Calibri"/>
                      </a:endParaRPr>
                    </a:p>
                  </a:txBody>
                  <a:tcPr marT="76200" marB="76200" marR="95250" marL="95250">
                    <a:lnT cap="flat" cmpd="sng" w="7625">
                      <a:solidFill>
                        <a:srgbClr val="BBBBBB"/>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IN" sz="1050">
                          <a:latin typeface="Calibri"/>
                          <a:ea typeface="Calibri"/>
                          <a:cs typeface="Calibri"/>
                          <a:sym typeface="Calibri"/>
                        </a:rPr>
                        <a:t>0.919100</a:t>
                      </a:r>
                      <a:endParaRPr sz="1050">
                        <a:latin typeface="Calibri"/>
                        <a:ea typeface="Calibri"/>
                        <a:cs typeface="Calibri"/>
                        <a:sym typeface="Calibri"/>
                      </a:endParaRPr>
                    </a:p>
                  </a:txBody>
                  <a:tcPr marT="76200" marB="76200" marR="95250" marL="95250">
                    <a:lnT cap="flat" cmpd="sng" w="7625">
                      <a:solidFill>
                        <a:srgbClr val="BBBBBB"/>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IN" sz="1050">
                          <a:latin typeface="Calibri"/>
                          <a:ea typeface="Calibri"/>
                          <a:cs typeface="Calibri"/>
                          <a:sym typeface="Calibri"/>
                        </a:rPr>
                        <a:t>0.837800</a:t>
                      </a:r>
                      <a:endParaRPr sz="1050">
                        <a:latin typeface="Calibri"/>
                        <a:ea typeface="Calibri"/>
                        <a:cs typeface="Calibri"/>
                        <a:sym typeface="Calibri"/>
                      </a:endParaRPr>
                    </a:p>
                  </a:txBody>
                  <a:tcPr marT="76200" marB="76200" marR="95250" marL="95250">
                    <a:lnT cap="flat" cmpd="sng" w="7625">
                      <a:solidFill>
                        <a:srgbClr val="BBBBBB"/>
                      </a:solidFill>
                      <a:prstDash val="solid"/>
                      <a:round/>
                      <a:headEnd len="sm" w="sm" type="none"/>
                      <a:tailEnd len="sm" w="sm" type="none"/>
                    </a:lnT>
                  </a:tcPr>
                </a:tc>
              </a:tr>
              <a:tr h="381000">
                <a:tc>
                  <a:txBody>
                    <a:bodyPr/>
                    <a:lstStyle/>
                    <a:p>
                      <a:pPr indent="0" lvl="0" marL="0" rtl="0" algn="ctr">
                        <a:lnSpc>
                          <a:spcPct val="115000"/>
                        </a:lnSpc>
                        <a:spcBef>
                          <a:spcPts val="0"/>
                        </a:spcBef>
                        <a:spcAft>
                          <a:spcPts val="0"/>
                        </a:spcAft>
                        <a:buNone/>
                      </a:pPr>
                      <a:r>
                        <a:rPr b="1" lang="en-IN" sz="1050">
                          <a:latin typeface="Calibri"/>
                          <a:ea typeface="Calibri"/>
                          <a:cs typeface="Calibri"/>
                          <a:sym typeface="Calibri"/>
                        </a:rPr>
                        <a:t>estimator (1)</a:t>
                      </a:r>
                      <a:endParaRPr b="1" sz="1050">
                        <a:latin typeface="Calibri"/>
                        <a:ea typeface="Calibri"/>
                        <a:cs typeface="Calibri"/>
                        <a:sym typeface="Calibri"/>
                      </a:endParaRPr>
                    </a:p>
                  </a:txBody>
                  <a:tcPr marT="76200" marB="76200" marR="95250" marL="95250"/>
                </a:tc>
                <a:tc>
                  <a:txBody>
                    <a:bodyPr/>
                    <a:lstStyle/>
                    <a:p>
                      <a:pPr indent="0" lvl="0" marL="0" rtl="0" algn="ctr">
                        <a:lnSpc>
                          <a:spcPct val="115000"/>
                        </a:lnSpc>
                        <a:spcBef>
                          <a:spcPts val="0"/>
                        </a:spcBef>
                        <a:spcAft>
                          <a:spcPts val="0"/>
                        </a:spcAft>
                        <a:buNone/>
                      </a:pPr>
                      <a:r>
                        <a:rPr lang="en-IN" sz="1050">
                          <a:solidFill>
                            <a:srgbClr val="F1F1F1"/>
                          </a:solidFill>
                          <a:latin typeface="Calibri"/>
                          <a:ea typeface="Calibri"/>
                          <a:cs typeface="Calibri"/>
                          <a:sym typeface="Calibri"/>
                        </a:rPr>
                        <a:t>0.996300</a:t>
                      </a:r>
                      <a:endParaRPr sz="1050">
                        <a:solidFill>
                          <a:srgbClr val="F1F1F1"/>
                        </a:solidFill>
                        <a:latin typeface="Calibri"/>
                        <a:ea typeface="Calibri"/>
                        <a:cs typeface="Calibri"/>
                        <a:sym typeface="Calibri"/>
                      </a:endParaRPr>
                    </a:p>
                  </a:txBody>
                  <a:tcPr marT="76200" marB="76200" marR="95250" marL="95250">
                    <a:solidFill>
                      <a:srgbClr val="008000"/>
                    </a:solidFill>
                  </a:tcPr>
                </a:tc>
                <a:tc>
                  <a:txBody>
                    <a:bodyPr/>
                    <a:lstStyle/>
                    <a:p>
                      <a:pPr indent="0" lvl="0" marL="0" rtl="0" algn="ctr">
                        <a:lnSpc>
                          <a:spcPct val="115000"/>
                        </a:lnSpc>
                        <a:spcBef>
                          <a:spcPts val="0"/>
                        </a:spcBef>
                        <a:spcAft>
                          <a:spcPts val="0"/>
                        </a:spcAft>
                        <a:buNone/>
                      </a:pPr>
                      <a:r>
                        <a:rPr lang="en-IN" sz="1050">
                          <a:solidFill>
                            <a:srgbClr val="F1F1F1"/>
                          </a:solidFill>
                          <a:latin typeface="Calibri"/>
                          <a:ea typeface="Calibri"/>
                          <a:cs typeface="Calibri"/>
                          <a:sym typeface="Calibri"/>
                        </a:rPr>
                        <a:t>0.996300</a:t>
                      </a:r>
                      <a:endParaRPr sz="1050">
                        <a:solidFill>
                          <a:srgbClr val="F1F1F1"/>
                        </a:solidFill>
                        <a:latin typeface="Calibri"/>
                        <a:ea typeface="Calibri"/>
                        <a:cs typeface="Calibri"/>
                        <a:sym typeface="Calibri"/>
                      </a:endParaRPr>
                    </a:p>
                  </a:txBody>
                  <a:tcPr marT="76200" marB="76200" marR="95250" marL="95250">
                    <a:solidFill>
                      <a:srgbClr val="008000"/>
                    </a:solidFill>
                  </a:tcPr>
                </a:tc>
                <a:tc>
                  <a:txBody>
                    <a:bodyPr/>
                    <a:lstStyle/>
                    <a:p>
                      <a:pPr indent="0" lvl="0" marL="0" rtl="0" algn="ctr">
                        <a:lnSpc>
                          <a:spcPct val="115000"/>
                        </a:lnSpc>
                        <a:spcBef>
                          <a:spcPts val="0"/>
                        </a:spcBef>
                        <a:spcAft>
                          <a:spcPts val="0"/>
                        </a:spcAft>
                        <a:buNone/>
                      </a:pPr>
                      <a:r>
                        <a:rPr lang="en-IN" sz="1050">
                          <a:solidFill>
                            <a:srgbClr val="F1F1F1"/>
                          </a:solidFill>
                          <a:latin typeface="Calibri"/>
                          <a:ea typeface="Calibri"/>
                          <a:cs typeface="Calibri"/>
                          <a:sym typeface="Calibri"/>
                        </a:rPr>
                        <a:t>0.038074</a:t>
                      </a:r>
                      <a:endParaRPr sz="1050">
                        <a:solidFill>
                          <a:srgbClr val="F1F1F1"/>
                        </a:solidFill>
                        <a:latin typeface="Calibri"/>
                        <a:ea typeface="Calibri"/>
                        <a:cs typeface="Calibri"/>
                        <a:sym typeface="Calibri"/>
                      </a:endParaRPr>
                    </a:p>
                  </a:txBody>
                  <a:tcPr marT="76200" marB="76200" marR="95250" marL="95250">
                    <a:solidFill>
                      <a:srgbClr val="008000"/>
                    </a:solidFill>
                  </a:tcPr>
                </a:tc>
                <a:tc>
                  <a:txBody>
                    <a:bodyPr/>
                    <a:lstStyle/>
                    <a:p>
                      <a:pPr indent="0" lvl="0" marL="0" rtl="0" algn="ctr">
                        <a:lnSpc>
                          <a:spcPct val="115000"/>
                        </a:lnSpc>
                        <a:spcBef>
                          <a:spcPts val="0"/>
                        </a:spcBef>
                        <a:spcAft>
                          <a:spcPts val="0"/>
                        </a:spcAft>
                        <a:buNone/>
                      </a:pPr>
                      <a:r>
                        <a:rPr lang="en-IN" sz="1050">
                          <a:solidFill>
                            <a:srgbClr val="F1F1F1"/>
                          </a:solidFill>
                          <a:latin typeface="Calibri"/>
                          <a:ea typeface="Calibri"/>
                          <a:cs typeface="Calibri"/>
                          <a:sym typeface="Calibri"/>
                        </a:rPr>
                        <a:t>0.996300</a:t>
                      </a:r>
                      <a:endParaRPr sz="1050">
                        <a:solidFill>
                          <a:srgbClr val="F1F1F1"/>
                        </a:solidFill>
                        <a:latin typeface="Calibri"/>
                        <a:ea typeface="Calibri"/>
                        <a:cs typeface="Calibri"/>
                        <a:sym typeface="Calibri"/>
                      </a:endParaRPr>
                    </a:p>
                  </a:txBody>
                  <a:tcPr marT="76200" marB="76200" marR="95250" marL="95250">
                    <a:solidFill>
                      <a:srgbClr val="008000"/>
                    </a:solidFill>
                  </a:tcPr>
                </a:tc>
                <a:tc>
                  <a:txBody>
                    <a:bodyPr/>
                    <a:lstStyle/>
                    <a:p>
                      <a:pPr indent="0" lvl="0" marL="0" rtl="0" algn="ctr">
                        <a:lnSpc>
                          <a:spcPct val="115000"/>
                        </a:lnSpc>
                        <a:spcBef>
                          <a:spcPts val="0"/>
                        </a:spcBef>
                        <a:spcAft>
                          <a:spcPts val="0"/>
                        </a:spcAft>
                        <a:buNone/>
                      </a:pPr>
                      <a:r>
                        <a:rPr lang="en-IN" sz="1050">
                          <a:solidFill>
                            <a:srgbClr val="F1F1F1"/>
                          </a:solidFill>
                          <a:latin typeface="Calibri"/>
                          <a:ea typeface="Calibri"/>
                          <a:cs typeface="Calibri"/>
                          <a:sym typeface="Calibri"/>
                        </a:rPr>
                        <a:t>0.996300</a:t>
                      </a:r>
                      <a:endParaRPr sz="1050">
                        <a:solidFill>
                          <a:srgbClr val="F1F1F1"/>
                        </a:solidFill>
                        <a:latin typeface="Calibri"/>
                        <a:ea typeface="Calibri"/>
                        <a:cs typeface="Calibri"/>
                        <a:sym typeface="Calibri"/>
                      </a:endParaRPr>
                    </a:p>
                  </a:txBody>
                  <a:tcPr marT="76200" marB="76200" marR="95250" marL="95250">
                    <a:solidFill>
                      <a:srgbClr val="008000"/>
                    </a:solidFill>
                  </a:tcPr>
                </a:tc>
                <a:tc>
                  <a:txBody>
                    <a:bodyPr/>
                    <a:lstStyle/>
                    <a:p>
                      <a:pPr indent="0" lvl="0" marL="0" rtl="0" algn="ctr">
                        <a:lnSpc>
                          <a:spcPct val="115000"/>
                        </a:lnSpc>
                        <a:spcBef>
                          <a:spcPts val="0"/>
                        </a:spcBef>
                        <a:spcAft>
                          <a:spcPts val="0"/>
                        </a:spcAft>
                        <a:buNone/>
                      </a:pPr>
                      <a:r>
                        <a:rPr lang="en-IN" sz="1050">
                          <a:solidFill>
                            <a:srgbClr val="F1F1F1"/>
                          </a:solidFill>
                          <a:latin typeface="Calibri"/>
                          <a:ea typeface="Calibri"/>
                          <a:cs typeface="Calibri"/>
                          <a:sym typeface="Calibri"/>
                        </a:rPr>
                        <a:t>0.999900</a:t>
                      </a:r>
                      <a:endParaRPr sz="1050">
                        <a:solidFill>
                          <a:srgbClr val="F1F1F1"/>
                        </a:solidFill>
                        <a:latin typeface="Calibri"/>
                        <a:ea typeface="Calibri"/>
                        <a:cs typeface="Calibri"/>
                        <a:sym typeface="Calibri"/>
                      </a:endParaRPr>
                    </a:p>
                  </a:txBody>
                  <a:tcPr marT="76200" marB="76200" marR="95250" marL="95250">
                    <a:solidFill>
                      <a:srgbClr val="008000"/>
                    </a:solidFill>
                  </a:tcPr>
                </a:tc>
                <a:tc>
                  <a:txBody>
                    <a:bodyPr/>
                    <a:lstStyle/>
                    <a:p>
                      <a:pPr indent="0" lvl="0" marL="0" rtl="0" algn="ctr">
                        <a:lnSpc>
                          <a:spcPct val="115000"/>
                        </a:lnSpc>
                        <a:spcBef>
                          <a:spcPts val="0"/>
                        </a:spcBef>
                        <a:spcAft>
                          <a:spcPts val="0"/>
                        </a:spcAft>
                        <a:buNone/>
                      </a:pPr>
                      <a:r>
                        <a:rPr lang="en-IN" sz="1050">
                          <a:solidFill>
                            <a:srgbClr val="F1F1F1"/>
                          </a:solidFill>
                          <a:latin typeface="Calibri"/>
                          <a:ea typeface="Calibri"/>
                          <a:cs typeface="Calibri"/>
                          <a:sym typeface="Calibri"/>
                        </a:rPr>
                        <a:t>0.996400</a:t>
                      </a:r>
                      <a:endParaRPr sz="1050">
                        <a:solidFill>
                          <a:srgbClr val="F1F1F1"/>
                        </a:solidFill>
                        <a:latin typeface="Calibri"/>
                        <a:ea typeface="Calibri"/>
                        <a:cs typeface="Calibri"/>
                        <a:sym typeface="Calibri"/>
                      </a:endParaRPr>
                    </a:p>
                  </a:txBody>
                  <a:tcPr marT="76200" marB="76200" marR="95250" marL="95250">
                    <a:solidFill>
                      <a:srgbClr val="008000"/>
                    </a:solidFill>
                  </a:tcPr>
                </a:tc>
              </a:tr>
            </a:tbl>
          </a:graphicData>
        </a:graphic>
      </p:graphicFrame>
      <p:graphicFrame>
        <p:nvGraphicFramePr>
          <p:cNvPr id="1045" name="Google Shape;1045;g1e04feeca5c_1_0"/>
          <p:cNvGraphicFramePr/>
          <p:nvPr/>
        </p:nvGraphicFramePr>
        <p:xfrm>
          <a:off x="395300" y="3156625"/>
          <a:ext cx="3000000" cy="3000000"/>
        </p:xfrm>
        <a:graphic>
          <a:graphicData uri="http://schemas.openxmlformats.org/drawingml/2006/table">
            <a:tbl>
              <a:tblPr>
                <a:noFill/>
                <a:tableStyleId>{997E4643-B89C-4034-B2C4-67871DBFF06F}</a:tableStyleId>
              </a:tblPr>
              <a:tblGrid>
                <a:gridCol w="1274975"/>
                <a:gridCol w="1274975"/>
                <a:gridCol w="1274975"/>
              </a:tblGrid>
              <a:tr h="3810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actual_0</a:t>
                      </a:r>
                      <a:endParaRPr/>
                    </a:p>
                  </a:txBody>
                  <a:tcPr marT="91425" marB="91425" marR="91425" marL="91425"/>
                </a:tc>
                <a:tc>
                  <a:txBody>
                    <a:bodyPr/>
                    <a:lstStyle/>
                    <a:p>
                      <a:pPr indent="0" lvl="0" marL="0" rtl="0" algn="l">
                        <a:spcBef>
                          <a:spcPts val="0"/>
                        </a:spcBef>
                        <a:spcAft>
                          <a:spcPts val="0"/>
                        </a:spcAft>
                        <a:buNone/>
                      </a:pPr>
                      <a:r>
                        <a:rPr lang="en-IN"/>
                        <a:t>actual_1</a:t>
                      </a:r>
                      <a:endParaRPr/>
                    </a:p>
                  </a:txBody>
                  <a:tcPr marT="91425" marB="91425" marR="91425" marL="91425"/>
                </a:tc>
              </a:tr>
              <a:tr h="381000">
                <a:tc>
                  <a:txBody>
                    <a:bodyPr/>
                    <a:lstStyle/>
                    <a:p>
                      <a:pPr indent="0" lvl="0" marL="0" rtl="0" algn="l">
                        <a:spcBef>
                          <a:spcPts val="0"/>
                        </a:spcBef>
                        <a:spcAft>
                          <a:spcPts val="0"/>
                        </a:spcAft>
                        <a:buNone/>
                      </a:pPr>
                      <a:r>
                        <a:rPr lang="en-IN"/>
                        <a:t>predicted_0</a:t>
                      </a:r>
                      <a:endParaRPr/>
                    </a:p>
                  </a:txBody>
                  <a:tcPr marT="91425" marB="91425" marR="91425" marL="91425"/>
                </a:tc>
                <a:tc>
                  <a:txBody>
                    <a:bodyPr/>
                    <a:lstStyle/>
                    <a:p>
                      <a:pPr indent="0" lvl="0" marL="0" rtl="0" algn="l">
                        <a:spcBef>
                          <a:spcPts val="0"/>
                        </a:spcBef>
                        <a:spcAft>
                          <a:spcPts val="0"/>
                        </a:spcAft>
                        <a:buNone/>
                      </a:pPr>
                      <a:r>
                        <a:rPr lang="en-IN"/>
                        <a:t>10761</a:t>
                      </a:r>
                      <a:endParaRPr/>
                    </a:p>
                  </a:txBody>
                  <a:tcPr marT="91425" marB="91425" marR="91425" marL="91425"/>
                </a:tc>
                <a:tc>
                  <a:txBody>
                    <a:bodyPr/>
                    <a:lstStyle/>
                    <a:p>
                      <a:pPr indent="0" lvl="0" marL="0" rtl="0" algn="l">
                        <a:spcBef>
                          <a:spcPts val="0"/>
                        </a:spcBef>
                        <a:spcAft>
                          <a:spcPts val="0"/>
                        </a:spcAft>
                        <a:buNone/>
                      </a:pPr>
                      <a:r>
                        <a:rPr lang="en-IN"/>
                        <a:t>1835</a:t>
                      </a:r>
                      <a:endParaRPr/>
                    </a:p>
                  </a:txBody>
                  <a:tcPr marT="91425" marB="91425" marR="91425" marL="91425"/>
                </a:tc>
              </a:tr>
              <a:tr h="381000">
                <a:tc>
                  <a:txBody>
                    <a:bodyPr/>
                    <a:lstStyle/>
                    <a:p>
                      <a:pPr indent="0" lvl="0" marL="0" rtl="0" algn="l">
                        <a:spcBef>
                          <a:spcPts val="0"/>
                        </a:spcBef>
                        <a:spcAft>
                          <a:spcPts val="0"/>
                        </a:spcAft>
                        <a:buNone/>
                      </a:pPr>
                      <a:r>
                        <a:rPr lang="en-IN"/>
                        <a:t>predicted_1</a:t>
                      </a:r>
                      <a:endParaRPr/>
                    </a:p>
                  </a:txBody>
                  <a:tcPr marT="91425" marB="91425" marR="91425" marL="91425"/>
                </a:tc>
                <a:tc>
                  <a:txBody>
                    <a:bodyPr/>
                    <a:lstStyle/>
                    <a:p>
                      <a:pPr indent="0" lvl="0" marL="0" rtl="0" algn="l">
                        <a:spcBef>
                          <a:spcPts val="0"/>
                        </a:spcBef>
                        <a:spcAft>
                          <a:spcPts val="0"/>
                        </a:spcAft>
                        <a:buNone/>
                      </a:pPr>
                      <a:r>
                        <a:rPr lang="en-IN"/>
                        <a:t>2249</a:t>
                      </a:r>
                      <a:endParaRPr/>
                    </a:p>
                  </a:txBody>
                  <a:tcPr marT="91425" marB="91425" marR="91425" marL="91425"/>
                </a:tc>
                <a:tc>
                  <a:txBody>
                    <a:bodyPr/>
                    <a:lstStyle/>
                    <a:p>
                      <a:pPr indent="0" lvl="0" marL="0" rtl="0" algn="l">
                        <a:spcBef>
                          <a:spcPts val="0"/>
                        </a:spcBef>
                        <a:spcAft>
                          <a:spcPts val="0"/>
                        </a:spcAft>
                        <a:buNone/>
                      </a:pPr>
                      <a:r>
                        <a:rPr lang="en-IN"/>
                        <a:t>10267</a:t>
                      </a:r>
                      <a:endParaRPr/>
                    </a:p>
                  </a:txBody>
                  <a:tcPr marT="91425" marB="91425" marR="91425" marL="91425"/>
                </a:tc>
              </a:tr>
            </a:tbl>
          </a:graphicData>
        </a:graphic>
      </p:graphicFrame>
      <p:graphicFrame>
        <p:nvGraphicFramePr>
          <p:cNvPr id="1046" name="Google Shape;1046;g1e04feeca5c_1_0"/>
          <p:cNvGraphicFramePr/>
          <p:nvPr/>
        </p:nvGraphicFramePr>
        <p:xfrm>
          <a:off x="4688550" y="3156625"/>
          <a:ext cx="3000000" cy="3000000"/>
        </p:xfrm>
        <a:graphic>
          <a:graphicData uri="http://schemas.openxmlformats.org/drawingml/2006/table">
            <a:tbl>
              <a:tblPr>
                <a:noFill/>
                <a:tableStyleId>{997E4643-B89C-4034-B2C4-67871DBFF06F}</a:tableStyleId>
              </a:tblPr>
              <a:tblGrid>
                <a:gridCol w="1326900"/>
                <a:gridCol w="1326900"/>
                <a:gridCol w="1326900"/>
              </a:tblGrid>
              <a:tr h="396200">
                <a:tc>
                  <a:txBody>
                    <a:bodyPr/>
                    <a:lstStyle/>
                    <a:p>
                      <a:pPr indent="0" lvl="0" marL="0" rtl="0" algn="l">
                        <a:spcBef>
                          <a:spcPts val="0"/>
                        </a:spcBef>
                        <a:spcAft>
                          <a:spcPts val="0"/>
                        </a:spcAft>
                        <a:buNone/>
                      </a:pPr>
                      <a:r>
                        <a:rPr lang="en-IN"/>
                        <a:t>#</a:t>
                      </a:r>
                      <a:endParaRPr/>
                    </a:p>
                  </a:txBody>
                  <a:tcPr marT="91425" marB="91425" marR="91425" marL="91425"/>
                </a:tc>
                <a:tc>
                  <a:txBody>
                    <a:bodyPr/>
                    <a:lstStyle/>
                    <a:p>
                      <a:pPr indent="0" lvl="0" marL="0" rtl="0" algn="l">
                        <a:spcBef>
                          <a:spcPts val="0"/>
                        </a:spcBef>
                        <a:spcAft>
                          <a:spcPts val="0"/>
                        </a:spcAft>
                        <a:buNone/>
                      </a:pPr>
                      <a:r>
                        <a:rPr lang="en-IN"/>
                        <a:t>actual_0</a:t>
                      </a:r>
                      <a:endParaRPr/>
                    </a:p>
                  </a:txBody>
                  <a:tcPr marT="91425" marB="91425" marR="91425" marL="91425"/>
                </a:tc>
                <a:tc>
                  <a:txBody>
                    <a:bodyPr/>
                    <a:lstStyle/>
                    <a:p>
                      <a:pPr indent="0" lvl="0" marL="0" rtl="0" algn="l">
                        <a:spcBef>
                          <a:spcPts val="0"/>
                        </a:spcBef>
                        <a:spcAft>
                          <a:spcPts val="0"/>
                        </a:spcAft>
                        <a:buNone/>
                      </a:pPr>
                      <a:r>
                        <a:rPr lang="en-IN"/>
                        <a:t>actual_1</a:t>
                      </a:r>
                      <a:endParaRPr/>
                    </a:p>
                  </a:txBody>
                  <a:tcPr marT="91425" marB="91425" marR="91425" marL="91425"/>
                </a:tc>
              </a:tr>
              <a:tr h="396200">
                <a:tc>
                  <a:txBody>
                    <a:bodyPr/>
                    <a:lstStyle/>
                    <a:p>
                      <a:pPr indent="0" lvl="0" marL="0" rtl="0" algn="l">
                        <a:spcBef>
                          <a:spcPts val="0"/>
                        </a:spcBef>
                        <a:spcAft>
                          <a:spcPts val="0"/>
                        </a:spcAft>
                        <a:buNone/>
                      </a:pPr>
                      <a:r>
                        <a:rPr lang="en-IN"/>
                        <a:t>predicted_0</a:t>
                      </a:r>
                      <a:endParaRPr/>
                    </a:p>
                  </a:txBody>
                  <a:tcPr marT="91425" marB="91425" marR="91425" marL="91425"/>
                </a:tc>
                <a:tc>
                  <a:txBody>
                    <a:bodyPr/>
                    <a:lstStyle/>
                    <a:p>
                      <a:pPr indent="0" lvl="0" marL="0" rtl="0" algn="l">
                        <a:spcBef>
                          <a:spcPts val="0"/>
                        </a:spcBef>
                        <a:spcAft>
                          <a:spcPts val="0"/>
                        </a:spcAft>
                        <a:buNone/>
                      </a:pPr>
                      <a:r>
                        <a:rPr lang="en-IN"/>
                        <a:t>12935</a:t>
                      </a:r>
                      <a:endParaRPr/>
                    </a:p>
                  </a:txBody>
                  <a:tcPr marT="91425" marB="91425" marR="91425" marL="91425"/>
                </a:tc>
                <a:tc>
                  <a:txBody>
                    <a:bodyPr/>
                    <a:lstStyle/>
                    <a:p>
                      <a:pPr indent="0" lvl="0" marL="0" rtl="0" algn="l">
                        <a:spcBef>
                          <a:spcPts val="0"/>
                        </a:spcBef>
                        <a:spcAft>
                          <a:spcPts val="0"/>
                        </a:spcAft>
                        <a:buNone/>
                      </a:pPr>
                      <a:r>
                        <a:rPr lang="en-IN"/>
                        <a:t>17</a:t>
                      </a:r>
                      <a:endParaRPr/>
                    </a:p>
                  </a:txBody>
                  <a:tcPr marT="91425" marB="91425" marR="91425" marL="91425"/>
                </a:tc>
              </a:tr>
              <a:tr h="396200">
                <a:tc>
                  <a:txBody>
                    <a:bodyPr/>
                    <a:lstStyle/>
                    <a:p>
                      <a:pPr indent="0" lvl="0" marL="0" rtl="0" algn="l">
                        <a:spcBef>
                          <a:spcPts val="0"/>
                        </a:spcBef>
                        <a:spcAft>
                          <a:spcPts val="0"/>
                        </a:spcAft>
                        <a:buNone/>
                      </a:pPr>
                      <a:r>
                        <a:rPr lang="en-IN"/>
                        <a:t>predicted_1</a:t>
                      </a:r>
                      <a:endParaRPr/>
                    </a:p>
                  </a:txBody>
                  <a:tcPr marT="91425" marB="91425" marR="91425" marL="91425"/>
                </a:tc>
                <a:tc>
                  <a:txBody>
                    <a:bodyPr/>
                    <a:lstStyle/>
                    <a:p>
                      <a:pPr indent="0" lvl="0" marL="0" rtl="0" algn="l">
                        <a:spcBef>
                          <a:spcPts val="0"/>
                        </a:spcBef>
                        <a:spcAft>
                          <a:spcPts val="0"/>
                        </a:spcAft>
                        <a:buNone/>
                      </a:pPr>
                      <a:r>
                        <a:rPr lang="en-IN"/>
                        <a:t>75</a:t>
                      </a:r>
                      <a:endParaRPr/>
                    </a:p>
                  </a:txBody>
                  <a:tcPr marT="91425" marB="91425" marR="91425" marL="91425"/>
                </a:tc>
                <a:tc>
                  <a:txBody>
                    <a:bodyPr/>
                    <a:lstStyle/>
                    <a:p>
                      <a:pPr indent="0" lvl="0" marL="0" rtl="0" algn="l">
                        <a:spcBef>
                          <a:spcPts val="0"/>
                        </a:spcBef>
                        <a:spcAft>
                          <a:spcPts val="0"/>
                        </a:spcAft>
                        <a:buNone/>
                      </a:pPr>
                      <a:r>
                        <a:rPr lang="en-IN"/>
                        <a:t>12085</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21"/>
          <p:cNvSpPr txBox="1"/>
          <p:nvPr>
            <p:ph idx="1" type="body"/>
          </p:nvPr>
        </p:nvSpPr>
        <p:spPr>
          <a:xfrm>
            <a:off x="277300" y="82822"/>
            <a:ext cx="4420200" cy="333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7200"/>
              <a:buFont typeface="Poppins"/>
              <a:buNone/>
            </a:pPr>
            <a:r>
              <a:rPr lang="en-IN"/>
              <a:t>Gain Chart</a:t>
            </a:r>
            <a:endParaRPr/>
          </a:p>
        </p:txBody>
      </p:sp>
      <p:sp>
        <p:nvSpPr>
          <p:cNvPr id="1052" name="Google Shape;1052;p21"/>
          <p:cNvSpPr txBox="1"/>
          <p:nvPr/>
        </p:nvSpPr>
        <p:spPr>
          <a:xfrm>
            <a:off x="4697496" y="82823"/>
            <a:ext cx="4420200" cy="532800"/>
          </a:xfrm>
          <a:prstGeom prst="rect">
            <a:avLst/>
          </a:prstGeom>
          <a:noFill/>
          <a:ln>
            <a:noFill/>
          </a:ln>
        </p:spPr>
        <p:txBody>
          <a:bodyPr anchorCtr="0" anchor="ctr"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b="0" i="0" lang="en-IN" sz="2400" u="none" cap="none" strike="noStrike">
                <a:solidFill>
                  <a:schemeClr val="accent1"/>
                </a:solidFill>
                <a:latin typeface="Poppins"/>
                <a:ea typeface="Poppins"/>
                <a:cs typeface="Poppins"/>
                <a:sym typeface="Poppins"/>
              </a:rPr>
              <a:t>Lift Chart</a:t>
            </a:r>
            <a:endParaRPr/>
          </a:p>
        </p:txBody>
      </p:sp>
      <p:pic>
        <p:nvPicPr>
          <p:cNvPr id="1053" name="Google Shape;1053;p21"/>
          <p:cNvPicPr preferRelativeResize="0"/>
          <p:nvPr/>
        </p:nvPicPr>
        <p:blipFill>
          <a:blip r:embed="rId3">
            <a:alphaModFix/>
          </a:blip>
          <a:stretch>
            <a:fillRect/>
          </a:stretch>
        </p:blipFill>
        <p:spPr>
          <a:xfrm>
            <a:off x="277300" y="615625"/>
            <a:ext cx="3903550" cy="2565576"/>
          </a:xfrm>
          <a:prstGeom prst="rect">
            <a:avLst/>
          </a:prstGeom>
          <a:noFill/>
          <a:ln cap="flat" cmpd="sng" w="9525">
            <a:solidFill>
              <a:schemeClr val="dk1"/>
            </a:solidFill>
            <a:prstDash val="solid"/>
            <a:round/>
            <a:headEnd len="sm" w="sm" type="none"/>
            <a:tailEnd len="sm" w="sm" type="none"/>
          </a:ln>
        </p:spPr>
      </p:pic>
      <p:sp>
        <p:nvSpPr>
          <p:cNvPr id="1054" name="Google Shape;1054;p21"/>
          <p:cNvSpPr txBox="1"/>
          <p:nvPr/>
        </p:nvSpPr>
        <p:spPr>
          <a:xfrm>
            <a:off x="289400" y="3504775"/>
            <a:ext cx="400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The gain chart shows a sharp increase above the reference line, then a flattening. In this case, approximately 50% data account for approximately 85% of the positives target for estimator (0) and 100% for estimator(1)</a:t>
            </a:r>
            <a:endParaRPr/>
          </a:p>
        </p:txBody>
      </p:sp>
      <p:sp>
        <p:nvSpPr>
          <p:cNvPr id="1055" name="Google Shape;1055;p21"/>
          <p:cNvSpPr txBox="1"/>
          <p:nvPr/>
        </p:nvSpPr>
        <p:spPr>
          <a:xfrm>
            <a:off x="4733900" y="3358525"/>
            <a:ext cx="4009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The lift chart shows, by selecting the 40% </a:t>
            </a:r>
            <a:r>
              <a:rPr lang="en-IN" sz="1500">
                <a:solidFill>
                  <a:srgbClr val="333333"/>
                </a:solidFill>
                <a:highlight>
                  <a:srgbClr val="FDFDFD"/>
                </a:highlight>
                <a:latin typeface="Roboto"/>
                <a:ea typeface="Roboto"/>
                <a:cs typeface="Roboto"/>
                <a:sym typeface="Roboto"/>
              </a:rPr>
              <a:t>records based on the model, one can expect 2 times the total number of targets (events) found by randomly selecting 40%-of-file without a model for the estimator(1) and 1.9 times for estimator(0).</a:t>
            </a:r>
            <a:endParaRPr/>
          </a:p>
        </p:txBody>
      </p:sp>
      <p:pic>
        <p:nvPicPr>
          <p:cNvPr id="1056" name="Google Shape;1056;p21"/>
          <p:cNvPicPr preferRelativeResize="0"/>
          <p:nvPr/>
        </p:nvPicPr>
        <p:blipFill>
          <a:blip r:embed="rId4">
            <a:alphaModFix/>
          </a:blip>
          <a:stretch>
            <a:fillRect/>
          </a:stretch>
        </p:blipFill>
        <p:spPr>
          <a:xfrm>
            <a:off x="4769400" y="615625"/>
            <a:ext cx="3938499" cy="25655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g1e04feeca5c_0_63"/>
          <p:cNvSpPr txBox="1"/>
          <p:nvPr>
            <p:ph idx="1" type="body"/>
          </p:nvPr>
        </p:nvSpPr>
        <p:spPr>
          <a:xfrm>
            <a:off x="395250" y="712775"/>
            <a:ext cx="8353500" cy="936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solidFill>
                  <a:schemeClr val="dk1"/>
                </a:solidFill>
              </a:rPr>
              <a:t>These graphs are for random forest model. Time taken for </a:t>
            </a:r>
            <a:r>
              <a:rPr lang="en-IN">
                <a:solidFill>
                  <a:schemeClr val="dk1"/>
                </a:solidFill>
              </a:rPr>
              <a:t>decision</a:t>
            </a:r>
            <a:r>
              <a:rPr lang="en-IN">
                <a:solidFill>
                  <a:schemeClr val="dk1"/>
                </a:solidFill>
              </a:rPr>
              <a:t> and </a:t>
            </a:r>
            <a:r>
              <a:rPr lang="en-IN">
                <a:solidFill>
                  <a:schemeClr val="dk1"/>
                </a:solidFill>
              </a:rPr>
              <a:t>decision days comes as most important feature. </a:t>
            </a:r>
            <a:endParaRPr>
              <a:solidFill>
                <a:schemeClr val="dk1"/>
              </a:solidFill>
            </a:endParaRPr>
          </a:p>
          <a:p>
            <a:pPr indent="0" lvl="0" marL="0" rtl="0" algn="l">
              <a:spcBef>
                <a:spcPts val="0"/>
              </a:spcBef>
              <a:spcAft>
                <a:spcPts val="0"/>
              </a:spcAft>
              <a:buNone/>
            </a:pPr>
            <a:r>
              <a:rPr lang="en-IN">
                <a:solidFill>
                  <a:schemeClr val="dk1"/>
                </a:solidFill>
              </a:rPr>
              <a:t>From below graph we can see that, </a:t>
            </a:r>
            <a:endParaRPr>
              <a:solidFill>
                <a:schemeClr val="dk1"/>
              </a:solidFill>
            </a:endParaRPr>
          </a:p>
          <a:p>
            <a:pPr indent="-304800" lvl="0" marL="457200" rtl="0" algn="l">
              <a:spcBef>
                <a:spcPts val="0"/>
              </a:spcBef>
              <a:spcAft>
                <a:spcPts val="0"/>
              </a:spcAft>
              <a:buClr>
                <a:schemeClr val="dk1"/>
              </a:buClr>
              <a:buSzPts val="1200"/>
              <a:buChar char="➢"/>
            </a:pPr>
            <a:r>
              <a:rPr lang="en-IN">
                <a:solidFill>
                  <a:schemeClr val="dk1"/>
                </a:solidFill>
              </a:rPr>
              <a:t>some negatives which are taking less time for decision are misclassified as positives, the same trend is followed in decision days.</a:t>
            </a:r>
            <a:endParaRPr>
              <a:solidFill>
                <a:schemeClr val="dk1"/>
              </a:solidFill>
            </a:endParaRPr>
          </a:p>
          <a:p>
            <a:pPr indent="-304800" lvl="0" marL="457200" rtl="0" algn="l">
              <a:spcBef>
                <a:spcPts val="0"/>
              </a:spcBef>
              <a:spcAft>
                <a:spcPts val="0"/>
              </a:spcAft>
              <a:buClr>
                <a:schemeClr val="dk1"/>
              </a:buClr>
              <a:buSzPts val="1200"/>
              <a:buChar char="➢"/>
            </a:pPr>
            <a:r>
              <a:rPr lang="en-IN">
                <a:solidFill>
                  <a:schemeClr val="dk1"/>
                </a:solidFill>
              </a:rPr>
              <a:t>Positives which are taking more time to make decision are misclassified as negatives</a:t>
            </a:r>
            <a:endParaRPr>
              <a:solidFill>
                <a:schemeClr val="dk1"/>
              </a:solidFill>
            </a:endParaRPr>
          </a:p>
          <a:p>
            <a:pPr indent="0" lvl="0" marL="0" rtl="0" algn="l">
              <a:spcBef>
                <a:spcPts val="0"/>
              </a:spcBef>
              <a:spcAft>
                <a:spcPts val="0"/>
              </a:spcAft>
              <a:buNone/>
            </a:pPr>
            <a:r>
              <a:t/>
            </a:r>
            <a:endParaRPr/>
          </a:p>
        </p:txBody>
      </p:sp>
      <p:sp>
        <p:nvSpPr>
          <p:cNvPr id="1062" name="Google Shape;1062;g1e04feeca5c_0_63"/>
          <p:cNvSpPr txBox="1"/>
          <p:nvPr>
            <p:ph idx="3"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t>Misclassification Analysis</a:t>
            </a:r>
            <a:endParaRPr/>
          </a:p>
        </p:txBody>
      </p:sp>
      <p:pic>
        <p:nvPicPr>
          <p:cNvPr id="1063" name="Google Shape;1063;g1e04feeca5c_0_63"/>
          <p:cNvPicPr preferRelativeResize="0"/>
          <p:nvPr/>
        </p:nvPicPr>
        <p:blipFill>
          <a:blip r:embed="rId3">
            <a:alphaModFix/>
          </a:blip>
          <a:stretch>
            <a:fillRect/>
          </a:stretch>
        </p:blipFill>
        <p:spPr>
          <a:xfrm>
            <a:off x="449700" y="1815225"/>
            <a:ext cx="3596950" cy="3200125"/>
          </a:xfrm>
          <a:prstGeom prst="rect">
            <a:avLst/>
          </a:prstGeom>
          <a:noFill/>
          <a:ln cap="flat" cmpd="sng" w="9525">
            <a:solidFill>
              <a:schemeClr val="dk1"/>
            </a:solidFill>
            <a:prstDash val="solid"/>
            <a:round/>
            <a:headEnd len="sm" w="sm" type="none"/>
            <a:tailEnd len="sm" w="sm" type="none"/>
          </a:ln>
        </p:spPr>
      </p:pic>
      <p:pic>
        <p:nvPicPr>
          <p:cNvPr id="1064" name="Google Shape;1064;g1e04feeca5c_0_63"/>
          <p:cNvPicPr preferRelativeResize="0"/>
          <p:nvPr/>
        </p:nvPicPr>
        <p:blipFill>
          <a:blip r:embed="rId4">
            <a:alphaModFix/>
          </a:blip>
          <a:stretch>
            <a:fillRect/>
          </a:stretch>
        </p:blipFill>
        <p:spPr>
          <a:xfrm>
            <a:off x="4372350" y="1815225"/>
            <a:ext cx="4007799" cy="32001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g1e04feeca5c_0_8"/>
          <p:cNvSpPr txBox="1"/>
          <p:nvPr>
            <p:ph idx="2" type="body"/>
          </p:nvPr>
        </p:nvSpPr>
        <p:spPr>
          <a:xfrm>
            <a:off x="395300" y="965425"/>
            <a:ext cx="8353500" cy="3682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IN" sz="1400"/>
              <a:t>Most of our </a:t>
            </a:r>
            <a:r>
              <a:rPr lang="en-IN" sz="1400"/>
              <a:t>opportunities</a:t>
            </a:r>
            <a:r>
              <a:rPr lang="en-IN" sz="1400"/>
              <a:t> aren’t reaching production win stage, we can find reason and try to take </a:t>
            </a:r>
            <a:r>
              <a:rPr lang="en-IN" sz="1400"/>
              <a:t>opportunities</a:t>
            </a:r>
            <a:r>
              <a:rPr lang="en-IN" sz="1400"/>
              <a:t> to Focus more on production.</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IN" sz="1400"/>
              <a:t>Mostly </a:t>
            </a:r>
            <a:r>
              <a:rPr lang="en-IN" sz="1400"/>
              <a:t>opportunities</a:t>
            </a:r>
            <a:r>
              <a:rPr lang="en-IN" sz="1400"/>
              <a:t> which take less time for decision are more likely to be win, so we can try to speed up transition between stages and focus on geographies like geography 5 to reduce decision time.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IN" sz="1400"/>
              <a:t>Most opportunities are from core product segment 3, we can look to diversify it. It seems like segment 10 and 11 are new, and no opportunity of segment 10 is completed.</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IN" sz="1400"/>
              <a:t>Other segments are also doing good like c</a:t>
            </a:r>
            <a:r>
              <a:rPr lang="en-IN" sz="1400"/>
              <a:t>ore product segment 9 has 100% </a:t>
            </a:r>
            <a:r>
              <a:rPr lang="en-IN" sz="1400"/>
              <a:t>success</a:t>
            </a:r>
            <a:r>
              <a:rPr lang="en-IN" sz="1400"/>
              <a:t> rate, but </a:t>
            </a:r>
            <a:r>
              <a:rPr lang="en-IN" sz="1400"/>
              <a:t>little opportunities in this segment we can look for more opportunities in this segment.</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IN" sz="1400"/>
              <a:t>We are taking too much time to assign proper risk status.</a:t>
            </a:r>
            <a:endParaRPr sz="1400"/>
          </a:p>
        </p:txBody>
      </p:sp>
      <p:sp>
        <p:nvSpPr>
          <p:cNvPr id="1070" name="Google Shape;1070;g1e04feeca5c_0_8"/>
          <p:cNvSpPr txBox="1"/>
          <p:nvPr>
            <p:ph idx="3" type="body"/>
          </p:nvPr>
        </p:nvSpPr>
        <p:spPr>
          <a:xfrm>
            <a:off x="395288" y="372600"/>
            <a:ext cx="8353500" cy="45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400"/>
              <a:t>Business</a:t>
            </a:r>
            <a:r>
              <a:rPr lang="en-IN" sz="2400"/>
              <a:t> Insights</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22"/>
          <p:cNvSpPr txBox="1"/>
          <p:nvPr>
            <p:ph idx="1" type="body"/>
          </p:nvPr>
        </p:nvSpPr>
        <p:spPr>
          <a:xfrm>
            <a:off x="3396050" y="1066800"/>
            <a:ext cx="4648200" cy="1112100"/>
          </a:xfrm>
          <a:prstGeom prst="rect">
            <a:avLst/>
          </a:prstGeom>
          <a:noFill/>
          <a:ln>
            <a:noFill/>
          </a:ln>
        </p:spPr>
        <p:txBody>
          <a:bodyPr anchorCtr="0" anchor="t" bIns="0" lIns="0" spcFirstLastPara="1" rIns="0" wrap="square" tIns="0">
            <a:noAutofit/>
          </a:bodyPr>
          <a:lstStyle/>
          <a:p>
            <a:pPr indent="0" lvl="0" marL="4763" marR="0" rtl="0" algn="l">
              <a:lnSpc>
                <a:spcPct val="90000"/>
              </a:lnSpc>
              <a:spcBef>
                <a:spcPts val="0"/>
              </a:spcBef>
              <a:spcAft>
                <a:spcPts val="0"/>
              </a:spcAft>
              <a:buClr>
                <a:schemeClr val="dk1"/>
              </a:buClr>
              <a:buSzPts val="6400"/>
              <a:buFont typeface="Poppins"/>
              <a:buNone/>
            </a:pPr>
            <a:r>
              <a:rPr lang="en-IN"/>
              <a:t>Thank You</a:t>
            </a:r>
            <a:endParaRPr/>
          </a:p>
        </p:txBody>
      </p:sp>
      <p:sp>
        <p:nvSpPr>
          <p:cNvPr id="1076" name="Google Shape;1076;p22"/>
          <p:cNvSpPr txBox="1"/>
          <p:nvPr>
            <p:ph idx="2" type="body"/>
          </p:nvPr>
        </p:nvSpPr>
        <p:spPr>
          <a:xfrm>
            <a:off x="3396050" y="2178900"/>
            <a:ext cx="4648200" cy="231000"/>
          </a:xfrm>
          <a:prstGeom prst="rect">
            <a:avLst/>
          </a:prstGeom>
          <a:noFill/>
          <a:ln>
            <a:noFill/>
          </a:ln>
        </p:spPr>
        <p:txBody>
          <a:bodyPr anchorCtr="0" anchor="t" bIns="0" lIns="0" spcFirstLastPara="1" rIns="0" wrap="square" tIns="0">
            <a:noAutofit/>
          </a:bodyPr>
          <a:lstStyle/>
          <a:p>
            <a:pPr indent="0" lvl="0" marL="4763" marR="0" rtl="0" algn="l">
              <a:lnSpc>
                <a:spcPct val="100000"/>
              </a:lnSpc>
              <a:spcBef>
                <a:spcPts val="0"/>
              </a:spcBef>
              <a:spcAft>
                <a:spcPts val="0"/>
              </a:spcAft>
              <a:buClr>
                <a:schemeClr val="accent1"/>
              </a:buClr>
              <a:buSzPts val="1400"/>
              <a:buFont typeface="Poppins Medium"/>
              <a:buNone/>
            </a:pPr>
            <a:r>
              <a:rPr lang="en-IN"/>
              <a:t>Do you have any questions?</a:t>
            </a:r>
            <a:endParaRPr/>
          </a:p>
        </p:txBody>
      </p:sp>
      <p:sp>
        <p:nvSpPr>
          <p:cNvPr id="1077" name="Google Shape;1077;p22"/>
          <p:cNvSpPr txBox="1"/>
          <p:nvPr/>
        </p:nvSpPr>
        <p:spPr>
          <a:xfrm>
            <a:off x="5154560" y="3138589"/>
            <a:ext cx="310453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Presented by:</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Atanu Mandal</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Eswar Ungarala</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Janaki Guggilla</a:t>
            </a:r>
            <a:endParaRPr/>
          </a:p>
          <a:p>
            <a:pPr indent="0" lvl="0" marL="0" marR="0" rtl="0" algn="l">
              <a:lnSpc>
                <a:spcPct val="100000"/>
              </a:lnSpc>
              <a:spcBef>
                <a:spcPts val="0"/>
              </a:spcBef>
              <a:spcAft>
                <a:spcPts val="0"/>
              </a:spcAft>
              <a:buNone/>
            </a:pPr>
            <a:r>
              <a:rPr b="0" i="0" lang="en-IN" sz="1400" u="none" cap="none" strike="noStrike">
                <a:solidFill>
                  <a:schemeClr val="lt1"/>
                </a:solidFill>
                <a:latin typeface="Arial"/>
                <a:ea typeface="Arial"/>
                <a:cs typeface="Arial"/>
                <a:sym typeface="Arial"/>
              </a:rPr>
              <a:t>	Kirandeep Kaur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3"/>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01</a:t>
            </a:r>
            <a:endParaRPr/>
          </a:p>
        </p:txBody>
      </p:sp>
      <p:sp>
        <p:nvSpPr>
          <p:cNvPr id="870" name="Google Shape;870;p3"/>
          <p:cNvSpPr txBox="1"/>
          <p:nvPr>
            <p:ph idx="2" type="body"/>
          </p:nvPr>
        </p:nvSpPr>
        <p:spPr>
          <a:xfrm>
            <a:off x="409329" y="2787467"/>
            <a:ext cx="2973300" cy="332399"/>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2"/>
              </a:buClr>
              <a:buSzPts val="2400"/>
              <a:buFont typeface="Poppins"/>
              <a:buNone/>
            </a:pPr>
            <a:r>
              <a:rPr lang="en-I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
          <p:cNvSpPr txBox="1"/>
          <p:nvPr>
            <p:ph idx="1" type="body"/>
          </p:nvPr>
        </p:nvSpPr>
        <p:spPr>
          <a:xfrm>
            <a:off x="306798" y="663063"/>
            <a:ext cx="8353425" cy="3638700"/>
          </a:xfrm>
          <a:prstGeom prst="rect">
            <a:avLst/>
          </a:prstGeom>
          <a:noFill/>
          <a:ln>
            <a:noFill/>
          </a:ln>
        </p:spPr>
        <p:txBody>
          <a:bodyPr anchorCtr="0" anchor="t" bIns="0" lIns="0" spcFirstLastPara="1" rIns="0" wrap="square" tIns="0">
            <a:noAutofit/>
          </a:bodyPr>
          <a:lstStyle/>
          <a:p>
            <a:pPr indent="0" lvl="0" marL="6350" marR="0" rtl="0" algn="l">
              <a:lnSpc>
                <a:spcPct val="100000"/>
              </a:lnSpc>
              <a:spcBef>
                <a:spcPts val="0"/>
              </a:spcBef>
              <a:spcAft>
                <a:spcPts val="0"/>
              </a:spcAft>
              <a:buClr>
                <a:schemeClr val="dk1"/>
              </a:buClr>
              <a:buSzPts val="1000"/>
              <a:buFont typeface="Arial"/>
              <a:buNone/>
            </a:pPr>
            <a:r>
              <a:t/>
            </a:r>
            <a:endParaRPr sz="1000">
              <a:latin typeface="Calibri"/>
              <a:ea typeface="Calibri"/>
              <a:cs typeface="Calibri"/>
              <a:sym typeface="Calibri"/>
            </a:endParaRPr>
          </a:p>
          <a:p>
            <a:pPr indent="-285750" lvl="0" marL="292100" rtl="0" algn="l">
              <a:lnSpc>
                <a:spcPct val="100000"/>
              </a:lnSpc>
              <a:spcBef>
                <a:spcPts val="0"/>
              </a:spcBef>
              <a:spcAft>
                <a:spcPts val="0"/>
              </a:spcAft>
              <a:buSzPts val="1000"/>
              <a:buFont typeface="Arial"/>
              <a:buChar char="●"/>
            </a:pPr>
            <a:r>
              <a:rPr lang="en-IN" sz="1600"/>
              <a:t>The client is a technology and chip manufacturing company. The sales group of the client have annual targets in $ that they need to sell. The client team is trying to achieve those targets by pursuing multiple opportunities across customers and business segments.</a:t>
            </a:r>
            <a:endParaRPr/>
          </a:p>
          <a:p>
            <a:pPr indent="0" lvl="0" marL="6350" marR="0" rtl="0" algn="l">
              <a:lnSpc>
                <a:spcPct val="100000"/>
              </a:lnSpc>
              <a:spcBef>
                <a:spcPts val="0"/>
              </a:spcBef>
              <a:spcAft>
                <a:spcPts val="0"/>
              </a:spcAft>
              <a:buClr>
                <a:schemeClr val="dk1"/>
              </a:buClr>
              <a:buSzPts val="1000"/>
              <a:buFont typeface="Arial"/>
              <a:buNone/>
            </a:pPr>
            <a:r>
              <a:t/>
            </a:r>
            <a:endParaRPr sz="1600"/>
          </a:p>
          <a:p>
            <a:pPr indent="-285750" lvl="0" marL="292100" rtl="0" algn="l">
              <a:lnSpc>
                <a:spcPct val="100000"/>
              </a:lnSpc>
              <a:spcBef>
                <a:spcPts val="0"/>
              </a:spcBef>
              <a:spcAft>
                <a:spcPts val="0"/>
              </a:spcAft>
              <a:buSzPts val="1000"/>
              <a:buFont typeface="Arial"/>
              <a:buChar char="●"/>
            </a:pPr>
            <a:r>
              <a:rPr lang="en-IN" sz="1600"/>
              <a:t>It is identified that, while a number of opportunities are being pursued, the sales group is lacking to quantify the potential of conversion of opportunities within a specific timeframe. </a:t>
            </a:r>
            <a:endParaRPr/>
          </a:p>
          <a:p>
            <a:pPr indent="0" lvl="0" marL="6350" marR="0" rtl="0" algn="l">
              <a:lnSpc>
                <a:spcPct val="100000"/>
              </a:lnSpc>
              <a:spcBef>
                <a:spcPts val="0"/>
              </a:spcBef>
              <a:spcAft>
                <a:spcPts val="0"/>
              </a:spcAft>
              <a:buClr>
                <a:schemeClr val="dk1"/>
              </a:buClr>
              <a:buSzPts val="1000"/>
              <a:buFont typeface="Arial"/>
              <a:buNone/>
            </a:pPr>
            <a:r>
              <a:t/>
            </a:r>
            <a:endParaRPr sz="1600"/>
          </a:p>
          <a:p>
            <a:pPr indent="-285750" lvl="0" marL="292100" rtl="0" algn="l">
              <a:lnSpc>
                <a:spcPct val="100000"/>
              </a:lnSpc>
              <a:spcBef>
                <a:spcPts val="0"/>
              </a:spcBef>
              <a:spcAft>
                <a:spcPts val="0"/>
              </a:spcAft>
              <a:buSzPts val="1000"/>
              <a:buFont typeface="Arial"/>
              <a:buChar char="●"/>
            </a:pPr>
            <a:r>
              <a:rPr lang="en-IN" sz="1600"/>
              <a:t>Our objective is to quantify the conversion potential of a sales pipeline portfolio, it can be realized by quality of an opportunity.</a:t>
            </a:r>
            <a:endParaRPr sz="1200"/>
          </a:p>
          <a:p>
            <a:pPr indent="-177799" lvl="5" marL="899999" rtl="0" algn="l">
              <a:lnSpc>
                <a:spcPct val="100000"/>
              </a:lnSpc>
              <a:spcBef>
                <a:spcPts val="0"/>
              </a:spcBef>
              <a:spcAft>
                <a:spcPts val="0"/>
              </a:spcAft>
              <a:buClr>
                <a:schemeClr val="dk1"/>
              </a:buClr>
              <a:buSzPts val="1000"/>
              <a:buFont typeface="Arial"/>
              <a:buChar char="■"/>
            </a:pPr>
            <a:r>
              <a:rPr lang="en-IN" sz="1600">
                <a:solidFill>
                  <a:schemeClr val="dk1"/>
                </a:solidFill>
              </a:rPr>
              <a:t>An opportunity: It is defined as a potential customer with specific asks of products in type, design and quantity with their $ values negotiated</a:t>
            </a:r>
            <a:endParaRPr>
              <a:solidFill>
                <a:schemeClr val="dk1"/>
              </a:solidFill>
            </a:endParaRPr>
          </a:p>
          <a:p>
            <a:pPr indent="-177799" lvl="5" marL="899999" rtl="0" algn="l">
              <a:lnSpc>
                <a:spcPct val="100000"/>
              </a:lnSpc>
              <a:spcBef>
                <a:spcPts val="0"/>
              </a:spcBef>
              <a:spcAft>
                <a:spcPts val="0"/>
              </a:spcAft>
              <a:buSzPts val="1000"/>
              <a:buFont typeface="Arial"/>
              <a:buChar char="■"/>
            </a:pPr>
            <a:r>
              <a:rPr lang="en-IN" sz="1600">
                <a:solidFill>
                  <a:srgbClr val="000000"/>
                </a:solidFill>
              </a:rPr>
              <a:t>Quality of an opportunity: How likely is an opportunity to convert within a specific timeframe? </a:t>
            </a:r>
            <a:endParaRPr sz="1600"/>
          </a:p>
          <a:p>
            <a:pPr indent="-107950" lvl="0" marL="177800" rtl="0" algn="l">
              <a:lnSpc>
                <a:spcPct val="100000"/>
              </a:lnSpc>
              <a:spcBef>
                <a:spcPts val="0"/>
              </a:spcBef>
              <a:spcAft>
                <a:spcPts val="0"/>
              </a:spcAft>
              <a:buSzPts val="1000"/>
              <a:buFont typeface="Arial"/>
              <a:buNone/>
            </a:pPr>
            <a:r>
              <a:t/>
            </a:r>
            <a:endParaRPr>
              <a:latin typeface="Calibri"/>
              <a:ea typeface="Calibri"/>
              <a:cs typeface="Calibri"/>
              <a:sym typeface="Calibri"/>
            </a:endParaRPr>
          </a:p>
          <a:p>
            <a:pPr indent="-107950" lvl="0" marL="177800" rtl="0" algn="l">
              <a:lnSpc>
                <a:spcPct val="100000"/>
              </a:lnSpc>
              <a:spcBef>
                <a:spcPts val="0"/>
              </a:spcBef>
              <a:spcAft>
                <a:spcPts val="0"/>
              </a:spcAft>
              <a:buSzPts val="1000"/>
              <a:buFont typeface="Arial"/>
              <a:buNone/>
            </a:pPr>
            <a:r>
              <a:t/>
            </a:r>
            <a:endParaRPr>
              <a:latin typeface="Calibri"/>
              <a:ea typeface="Calibri"/>
              <a:cs typeface="Calibri"/>
              <a:sym typeface="Calibri"/>
            </a:endParaRPr>
          </a:p>
          <a:p>
            <a:pPr indent="-107950" lvl="0" marL="177800" rtl="0" algn="l">
              <a:lnSpc>
                <a:spcPct val="100000"/>
              </a:lnSpc>
              <a:spcBef>
                <a:spcPts val="0"/>
              </a:spcBef>
              <a:spcAft>
                <a:spcPts val="0"/>
              </a:spcAft>
              <a:buSzPts val="1000"/>
              <a:buFont typeface="Arial"/>
              <a:buNone/>
            </a:pPr>
            <a:r>
              <a:t/>
            </a:r>
            <a:endParaRPr>
              <a:latin typeface="Calibri"/>
              <a:ea typeface="Calibri"/>
              <a:cs typeface="Calibri"/>
              <a:sym typeface="Calibri"/>
            </a:endParaRPr>
          </a:p>
          <a:p>
            <a:pPr indent="-107950" lvl="0" marL="177800" rtl="0" algn="l">
              <a:lnSpc>
                <a:spcPct val="100000"/>
              </a:lnSpc>
              <a:spcBef>
                <a:spcPts val="0"/>
              </a:spcBef>
              <a:spcAft>
                <a:spcPts val="0"/>
              </a:spcAft>
              <a:buSzPts val="1000"/>
              <a:buFont typeface="Arial"/>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5"/>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02</a:t>
            </a:r>
            <a:endParaRPr/>
          </a:p>
        </p:txBody>
      </p:sp>
      <p:sp>
        <p:nvSpPr>
          <p:cNvPr id="881" name="Google Shape;881;p5"/>
          <p:cNvSpPr txBox="1"/>
          <p:nvPr>
            <p:ph idx="2" type="body"/>
          </p:nvPr>
        </p:nvSpPr>
        <p:spPr>
          <a:xfrm>
            <a:off x="409329" y="2787467"/>
            <a:ext cx="2973300" cy="332399"/>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2"/>
              </a:buClr>
              <a:buSzPts val="2400"/>
              <a:buFont typeface="Poppins"/>
              <a:buNone/>
            </a:pPr>
            <a:r>
              <a:rPr lang="en-IN"/>
              <a:t>Data Description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6"/>
          <p:cNvSpPr txBox="1"/>
          <p:nvPr>
            <p:ph idx="1" type="body"/>
          </p:nvPr>
        </p:nvSpPr>
        <p:spPr>
          <a:xfrm>
            <a:off x="395288" y="975400"/>
            <a:ext cx="8353425" cy="260400"/>
          </a:xfrm>
          <a:prstGeom prst="rect">
            <a:avLst/>
          </a:prstGeom>
          <a:noFill/>
          <a:ln>
            <a:noFill/>
          </a:ln>
        </p:spPr>
        <p:txBody>
          <a:bodyPr anchorCtr="0" anchor="t" bIns="0" lIns="0" spcFirstLastPara="1" rIns="0" wrap="square" tIns="0">
            <a:noAutofit/>
          </a:bodyPr>
          <a:lstStyle/>
          <a:p>
            <a:pPr indent="0" lvl="0" marL="4763" marR="0" rtl="0" algn="l">
              <a:lnSpc>
                <a:spcPct val="100000"/>
              </a:lnSpc>
              <a:spcBef>
                <a:spcPts val="0"/>
              </a:spcBef>
              <a:spcAft>
                <a:spcPts val="0"/>
              </a:spcAft>
              <a:buClr>
                <a:schemeClr val="accent1"/>
              </a:buClr>
              <a:buSzPts val="1200"/>
              <a:buFont typeface="Arial"/>
              <a:buNone/>
            </a:pPr>
            <a:r>
              <a:rPr lang="en-IN"/>
              <a:t>The data provided by the company is </a:t>
            </a:r>
            <a:r>
              <a:rPr lang="en-IN">
                <a:latin typeface="Noto Sans Symbols"/>
                <a:ea typeface="Noto Sans Symbols"/>
                <a:cs typeface="Noto Sans Symbols"/>
                <a:sym typeface="Noto Sans Symbols"/>
              </a:rPr>
              <a:t>all Opportunities along with relevant product sells, across different customers from 2015 to 2016 - Q3</a:t>
            </a:r>
            <a:endParaRPr/>
          </a:p>
          <a:p>
            <a:pPr indent="0" lvl="0" marL="4763" marR="0" rtl="0" algn="l">
              <a:lnSpc>
                <a:spcPct val="100000"/>
              </a:lnSpc>
              <a:spcBef>
                <a:spcPts val="0"/>
              </a:spcBef>
              <a:spcAft>
                <a:spcPts val="0"/>
              </a:spcAft>
              <a:buClr>
                <a:schemeClr val="accent1"/>
              </a:buClr>
              <a:buSzPts val="1200"/>
              <a:buFont typeface="Arial"/>
              <a:buNone/>
            </a:pPr>
            <a:r>
              <a:t/>
            </a:r>
            <a:endParaRPr/>
          </a:p>
        </p:txBody>
      </p:sp>
      <p:sp>
        <p:nvSpPr>
          <p:cNvPr id="887" name="Google Shape;887;p6"/>
          <p:cNvSpPr txBox="1"/>
          <p:nvPr>
            <p:ph idx="2" type="body"/>
          </p:nvPr>
        </p:nvSpPr>
        <p:spPr>
          <a:xfrm>
            <a:off x="395288" y="1409550"/>
            <a:ext cx="8353425" cy="3238800"/>
          </a:xfrm>
          <a:prstGeom prst="rect">
            <a:avLst/>
          </a:prstGeom>
          <a:noFill/>
          <a:ln>
            <a:noFill/>
          </a:ln>
        </p:spPr>
        <p:txBody>
          <a:bodyPr anchorCtr="0" anchor="t" bIns="0" lIns="0" spcFirstLastPara="1" rIns="0" wrap="square" tIns="0">
            <a:noAutofit/>
          </a:bodyPr>
          <a:lstStyle/>
          <a:p>
            <a:pPr indent="-171450" lvl="0" marL="177800" rtl="0" algn="l">
              <a:lnSpc>
                <a:spcPct val="100000"/>
              </a:lnSpc>
              <a:spcBef>
                <a:spcPts val="0"/>
              </a:spcBef>
              <a:spcAft>
                <a:spcPts val="0"/>
              </a:spcAft>
              <a:buSzPts val="1000"/>
              <a:buFont typeface="Arial"/>
              <a:buChar char="•"/>
            </a:pPr>
            <a:r>
              <a:rPr lang="en-IN" sz="1400"/>
              <a:t>Provided with the opportunity ID</a:t>
            </a:r>
            <a:endParaRPr/>
          </a:p>
          <a:p>
            <a:pPr indent="-171450" lvl="0" marL="177800" rtl="0" algn="l">
              <a:lnSpc>
                <a:spcPct val="100000"/>
              </a:lnSpc>
              <a:spcBef>
                <a:spcPts val="0"/>
              </a:spcBef>
              <a:spcAft>
                <a:spcPts val="0"/>
              </a:spcAft>
              <a:buSzPts val="1000"/>
              <a:buFont typeface="Arial"/>
              <a:buChar char="•"/>
            </a:pPr>
            <a:r>
              <a:rPr lang="en-IN" sz="1400"/>
              <a:t>Transition from stage and to stage</a:t>
            </a:r>
            <a:endParaRPr/>
          </a:p>
          <a:p>
            <a:pPr indent="-171450" lvl="0" marL="177800" rtl="0" algn="l">
              <a:lnSpc>
                <a:spcPct val="100000"/>
              </a:lnSpc>
              <a:spcBef>
                <a:spcPts val="0"/>
              </a:spcBef>
              <a:spcAft>
                <a:spcPts val="0"/>
              </a:spcAft>
              <a:buSzPts val="1000"/>
              <a:buFont typeface="Arial"/>
              <a:buChar char="•"/>
            </a:pPr>
            <a:r>
              <a:rPr lang="en-IN" sz="1400"/>
              <a:t>Timestamps of the transition to and transition from stage</a:t>
            </a:r>
            <a:endParaRPr/>
          </a:p>
          <a:p>
            <a:pPr indent="-171450" lvl="0" marL="177800" rtl="0" algn="l">
              <a:lnSpc>
                <a:spcPct val="100000"/>
              </a:lnSpc>
              <a:spcBef>
                <a:spcPts val="0"/>
              </a:spcBef>
              <a:spcAft>
                <a:spcPts val="0"/>
              </a:spcAft>
              <a:buSzPts val="1000"/>
              <a:buFont typeface="Arial"/>
              <a:buChar char="•"/>
            </a:pPr>
            <a:r>
              <a:rPr lang="en-IN" sz="1400"/>
              <a:t>Name of the customer</a:t>
            </a:r>
            <a:endParaRPr/>
          </a:p>
          <a:p>
            <a:pPr indent="-171450" lvl="0" marL="177800" rtl="0" algn="l">
              <a:lnSpc>
                <a:spcPct val="100000"/>
              </a:lnSpc>
              <a:spcBef>
                <a:spcPts val="0"/>
              </a:spcBef>
              <a:spcAft>
                <a:spcPts val="0"/>
              </a:spcAft>
              <a:buSzPts val="1000"/>
              <a:buFont typeface="Arial"/>
              <a:buChar char="•"/>
            </a:pPr>
            <a:r>
              <a:rPr lang="en-IN" sz="1400"/>
              <a:t>Risk status of the opportunity</a:t>
            </a:r>
            <a:endParaRPr/>
          </a:p>
          <a:p>
            <a:pPr indent="-171450" lvl="0" marL="177800" rtl="0" algn="l">
              <a:lnSpc>
                <a:spcPct val="100000"/>
              </a:lnSpc>
              <a:spcBef>
                <a:spcPts val="0"/>
              </a:spcBef>
              <a:spcAft>
                <a:spcPts val="0"/>
              </a:spcAft>
              <a:buSzPts val="1000"/>
              <a:buFont typeface="Arial"/>
              <a:buChar char="•"/>
            </a:pPr>
            <a:r>
              <a:rPr lang="en-IN" sz="1400"/>
              <a:t>Opportunity creation and decision date</a:t>
            </a:r>
            <a:endParaRPr/>
          </a:p>
          <a:p>
            <a:pPr indent="-171450" lvl="0" marL="177800" rtl="0" algn="l">
              <a:lnSpc>
                <a:spcPct val="100000"/>
              </a:lnSpc>
              <a:spcBef>
                <a:spcPts val="0"/>
              </a:spcBef>
              <a:spcAft>
                <a:spcPts val="0"/>
              </a:spcAft>
              <a:buSzPts val="1000"/>
              <a:buFont typeface="Arial"/>
              <a:buChar char="•"/>
            </a:pPr>
            <a:r>
              <a:rPr lang="en-IN" sz="1400"/>
              <a:t>Opportunity status (whether it is open or closed/won or closed/lost)</a:t>
            </a:r>
            <a:endParaRPr/>
          </a:p>
          <a:p>
            <a:pPr indent="-171450" lvl="0" marL="177800" rtl="0" algn="l">
              <a:lnSpc>
                <a:spcPct val="100000"/>
              </a:lnSpc>
              <a:spcBef>
                <a:spcPts val="0"/>
              </a:spcBef>
              <a:spcAft>
                <a:spcPts val="0"/>
              </a:spcAft>
              <a:buSzPts val="1000"/>
              <a:buFont typeface="Arial"/>
              <a:buChar char="•"/>
            </a:pPr>
            <a:r>
              <a:rPr lang="en-IN" sz="1400"/>
              <a:t>Core consumption market</a:t>
            </a:r>
            <a:endParaRPr/>
          </a:p>
          <a:p>
            <a:pPr indent="-171450" lvl="0" marL="177800" rtl="0" algn="l">
              <a:lnSpc>
                <a:spcPct val="100000"/>
              </a:lnSpc>
              <a:spcBef>
                <a:spcPts val="0"/>
              </a:spcBef>
              <a:spcAft>
                <a:spcPts val="0"/>
              </a:spcAft>
              <a:buSzPts val="1000"/>
              <a:buFont typeface="Arial"/>
              <a:buChar char="•"/>
            </a:pPr>
            <a:r>
              <a:rPr lang="en-IN" sz="1400"/>
              <a:t>Core product segment</a:t>
            </a:r>
            <a:endParaRPr/>
          </a:p>
          <a:p>
            <a:pPr indent="-171450" lvl="0" marL="177800" rtl="0" algn="l">
              <a:lnSpc>
                <a:spcPct val="100000"/>
              </a:lnSpc>
              <a:spcBef>
                <a:spcPts val="0"/>
              </a:spcBef>
              <a:spcAft>
                <a:spcPts val="0"/>
              </a:spcAft>
              <a:buSzPts val="1000"/>
              <a:buFont typeface="Arial"/>
              <a:buChar char="•"/>
            </a:pPr>
            <a:r>
              <a:rPr lang="en-IN" sz="1400"/>
              <a:t>Core sales segment</a:t>
            </a:r>
            <a:endParaRPr/>
          </a:p>
          <a:p>
            <a:pPr indent="-171450" lvl="0" marL="177800" rtl="0" algn="l">
              <a:lnSpc>
                <a:spcPct val="100000"/>
              </a:lnSpc>
              <a:spcBef>
                <a:spcPts val="0"/>
              </a:spcBef>
              <a:spcAft>
                <a:spcPts val="0"/>
              </a:spcAft>
              <a:buSzPts val="1000"/>
              <a:buFont typeface="Arial"/>
              <a:buChar char="•"/>
            </a:pPr>
            <a:r>
              <a:rPr lang="en-IN" sz="1400"/>
              <a:t>Geography</a:t>
            </a:r>
            <a:endParaRPr/>
          </a:p>
          <a:p>
            <a:pPr indent="-171450" lvl="0" marL="177800" rtl="0" algn="l">
              <a:lnSpc>
                <a:spcPct val="100000"/>
              </a:lnSpc>
              <a:spcBef>
                <a:spcPts val="0"/>
              </a:spcBef>
              <a:spcAft>
                <a:spcPts val="0"/>
              </a:spcAft>
              <a:buSzPts val="1000"/>
              <a:buFont typeface="Arial"/>
              <a:buChar char="•"/>
            </a:pPr>
            <a:r>
              <a:rPr lang="en-IN" sz="1400"/>
              <a:t>Core product application</a:t>
            </a:r>
            <a:endParaRPr/>
          </a:p>
          <a:p>
            <a:pPr indent="-107950" lvl="0" marL="177800" rtl="0" algn="l">
              <a:lnSpc>
                <a:spcPct val="100000"/>
              </a:lnSpc>
              <a:spcBef>
                <a:spcPts val="0"/>
              </a:spcBef>
              <a:spcAft>
                <a:spcPts val="0"/>
              </a:spcAft>
              <a:buSzPts val="1000"/>
              <a:buFont typeface="Arial"/>
              <a:buNone/>
            </a:pPr>
            <a:r>
              <a:t/>
            </a:r>
            <a:endParaRPr/>
          </a:p>
          <a:p>
            <a:pPr indent="-107950" lvl="0" marL="177800" rtl="0" algn="l">
              <a:lnSpc>
                <a:spcPct val="100000"/>
              </a:lnSpc>
              <a:spcBef>
                <a:spcPts val="0"/>
              </a:spcBef>
              <a:spcAft>
                <a:spcPts val="0"/>
              </a:spcAft>
              <a:buSzPts val="1000"/>
              <a:buFont typeface="Arial"/>
              <a:buNone/>
            </a:pPr>
            <a:r>
              <a:t/>
            </a:r>
            <a:endParaRPr/>
          </a:p>
        </p:txBody>
      </p:sp>
      <p:sp>
        <p:nvSpPr>
          <p:cNvPr id="888" name="Google Shape;888;p6"/>
          <p:cNvSpPr txBox="1"/>
          <p:nvPr>
            <p:ph idx="3" type="body"/>
          </p:nvPr>
        </p:nvSpPr>
        <p:spPr>
          <a:xfrm>
            <a:off x="395288" y="372600"/>
            <a:ext cx="8353425"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IN" sz="2400"/>
              <a:t>Opportunity 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
          <p:cNvSpPr txBox="1"/>
          <p:nvPr>
            <p:ph idx="1" type="body"/>
          </p:nvPr>
        </p:nvSpPr>
        <p:spPr>
          <a:xfrm>
            <a:off x="543232" y="2593872"/>
            <a:ext cx="7883013" cy="1585451"/>
          </a:xfrm>
          <a:prstGeom prst="rect">
            <a:avLst/>
          </a:prstGeom>
          <a:noFill/>
          <a:ln>
            <a:noFill/>
          </a:ln>
        </p:spPr>
        <p:txBody>
          <a:bodyPr anchorCtr="0" anchor="t" bIns="0" lIns="0" spcFirstLastPara="1" rIns="0" wrap="square" tIns="0">
            <a:noAutofit/>
          </a:bodyPr>
          <a:lstStyle/>
          <a:p>
            <a:pPr indent="-171450" lvl="0" marL="177800" rtl="0" algn="l">
              <a:lnSpc>
                <a:spcPct val="100000"/>
              </a:lnSpc>
              <a:spcBef>
                <a:spcPts val="0"/>
              </a:spcBef>
              <a:spcAft>
                <a:spcPts val="0"/>
              </a:spcAft>
              <a:buSzPts val="1200"/>
              <a:buFont typeface="Arial"/>
              <a:buChar char="•"/>
            </a:pPr>
            <a:r>
              <a:rPr lang="en-IN"/>
              <a:t>A</a:t>
            </a:r>
            <a:r>
              <a:rPr lang="en-IN">
                <a:solidFill>
                  <a:schemeClr val="dk1"/>
                </a:solidFill>
              </a:rPr>
              <a:t>n opportunity can enter pipeline at any stage.</a:t>
            </a:r>
            <a:endParaRPr/>
          </a:p>
          <a:p>
            <a:pPr indent="-95250" lvl="0" marL="177800" rtl="0" algn="l">
              <a:lnSpc>
                <a:spcPct val="100000"/>
              </a:lnSpc>
              <a:spcBef>
                <a:spcPts val="0"/>
              </a:spcBef>
              <a:spcAft>
                <a:spcPts val="0"/>
              </a:spcAft>
              <a:buSzPts val="1200"/>
              <a:buFont typeface="Arial"/>
              <a:buNone/>
            </a:pPr>
            <a:r>
              <a:t/>
            </a:r>
            <a:endParaRPr>
              <a:solidFill>
                <a:schemeClr val="dk1"/>
              </a:solidFill>
            </a:endParaRPr>
          </a:p>
          <a:p>
            <a:pPr indent="-171450" lvl="0" marL="177800" rtl="0" algn="l">
              <a:lnSpc>
                <a:spcPct val="100000"/>
              </a:lnSpc>
              <a:spcBef>
                <a:spcPts val="0"/>
              </a:spcBef>
              <a:spcAft>
                <a:spcPts val="0"/>
              </a:spcAft>
              <a:buSzPts val="1200"/>
              <a:buFont typeface="Arial"/>
              <a:buChar char="•"/>
            </a:pPr>
            <a:r>
              <a:rPr lang="en-IN">
                <a:solidFill>
                  <a:schemeClr val="dk1"/>
                </a:solidFill>
              </a:rPr>
              <a:t>If an opportunity reaches Design Win or production win, consider it as closed/won.</a:t>
            </a:r>
            <a:endParaRPr/>
          </a:p>
          <a:p>
            <a:pPr indent="-95250" lvl="0" marL="177800" rtl="0" algn="l">
              <a:lnSpc>
                <a:spcPct val="100000"/>
              </a:lnSpc>
              <a:spcBef>
                <a:spcPts val="0"/>
              </a:spcBef>
              <a:spcAft>
                <a:spcPts val="0"/>
              </a:spcAft>
              <a:buSzPts val="1200"/>
              <a:buFont typeface="Arial"/>
              <a:buNone/>
            </a:pPr>
            <a:r>
              <a:t/>
            </a:r>
            <a:endParaRPr>
              <a:solidFill>
                <a:schemeClr val="dk1"/>
              </a:solidFill>
            </a:endParaRPr>
          </a:p>
          <a:p>
            <a:pPr indent="-171450" lvl="0" marL="177800" rtl="0" algn="l">
              <a:lnSpc>
                <a:spcPct val="100000"/>
              </a:lnSpc>
              <a:spcBef>
                <a:spcPts val="0"/>
              </a:spcBef>
              <a:spcAft>
                <a:spcPts val="0"/>
              </a:spcAft>
              <a:buSzPts val="1200"/>
              <a:buFont typeface="Arial"/>
              <a:buChar char="•"/>
            </a:pPr>
            <a:r>
              <a:rPr lang="en-IN">
                <a:solidFill>
                  <a:schemeClr val="dk1"/>
                </a:solidFill>
              </a:rPr>
              <a:t>If an opportunity is cancelled or lost, consider it as closed/lost.</a:t>
            </a:r>
            <a:endParaRPr/>
          </a:p>
          <a:p>
            <a:pPr indent="-95250" lvl="0" marL="177800" rtl="0" algn="l">
              <a:lnSpc>
                <a:spcPct val="100000"/>
              </a:lnSpc>
              <a:spcBef>
                <a:spcPts val="0"/>
              </a:spcBef>
              <a:spcAft>
                <a:spcPts val="0"/>
              </a:spcAft>
              <a:buSzPts val="1200"/>
              <a:buFont typeface="Arial"/>
              <a:buNone/>
            </a:pPr>
            <a:r>
              <a:t/>
            </a:r>
            <a:endParaRPr>
              <a:solidFill>
                <a:schemeClr val="dk1"/>
              </a:solidFill>
            </a:endParaRPr>
          </a:p>
          <a:p>
            <a:pPr indent="-171450" lvl="0" marL="177800" rtl="0" algn="l">
              <a:lnSpc>
                <a:spcPct val="100000"/>
              </a:lnSpc>
              <a:spcBef>
                <a:spcPts val="0"/>
              </a:spcBef>
              <a:spcAft>
                <a:spcPts val="0"/>
              </a:spcAft>
              <a:buSzPts val="1200"/>
              <a:buFont typeface="Arial"/>
              <a:buChar char="•"/>
            </a:pPr>
            <a:r>
              <a:rPr lang="en-IN">
                <a:solidFill>
                  <a:schemeClr val="dk1"/>
                </a:solidFill>
              </a:rPr>
              <a:t>If it is in between stages then opportunity is open.</a:t>
            </a:r>
            <a:endParaRPr/>
          </a:p>
        </p:txBody>
      </p:sp>
      <p:sp>
        <p:nvSpPr>
          <p:cNvPr id="894" name="Google Shape;894;p7"/>
          <p:cNvSpPr txBox="1"/>
          <p:nvPr>
            <p:ph idx="2" type="body"/>
          </p:nvPr>
        </p:nvSpPr>
        <p:spPr>
          <a:xfrm>
            <a:off x="395288" y="357852"/>
            <a:ext cx="8353425"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IN" sz="2400"/>
              <a:t>Understanding Pipeline Portfolio</a:t>
            </a:r>
            <a:endParaRPr/>
          </a:p>
        </p:txBody>
      </p:sp>
      <p:grpSp>
        <p:nvGrpSpPr>
          <p:cNvPr id="895" name="Google Shape;895;p7"/>
          <p:cNvGrpSpPr/>
          <p:nvPr/>
        </p:nvGrpSpPr>
        <p:grpSpPr>
          <a:xfrm>
            <a:off x="1096296" y="1279659"/>
            <a:ext cx="6095999" cy="457199"/>
            <a:chOff x="0" y="677709"/>
            <a:chExt cx="6095999" cy="457199"/>
          </a:xfrm>
        </p:grpSpPr>
        <p:sp>
          <p:nvSpPr>
            <p:cNvPr id="896" name="Google Shape;896;p7"/>
            <p:cNvSpPr/>
            <p:nvPr/>
          </p:nvSpPr>
          <p:spPr>
            <a:xfrm>
              <a:off x="0" y="677709"/>
              <a:ext cx="761999" cy="457199"/>
            </a:xfrm>
            <a:prstGeom prst="roundRect">
              <a:avLst>
                <a:gd fmla="val 10000" name="adj"/>
              </a:avLst>
            </a:prstGeom>
            <a:solidFill>
              <a:srgbClr val="F78F1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
            <p:cNvSpPr txBox="1"/>
            <p:nvPr/>
          </p:nvSpPr>
          <p:spPr>
            <a:xfrm>
              <a:off x="13391" y="691100"/>
              <a:ext cx="735217" cy="430417"/>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6: Qualify</a:t>
              </a:r>
              <a:endParaRPr b="0" i="0" sz="1100" u="none" cap="none" strike="noStrike">
                <a:solidFill>
                  <a:schemeClr val="dk1"/>
                </a:solidFill>
                <a:latin typeface="Arial"/>
                <a:ea typeface="Arial"/>
                <a:cs typeface="Arial"/>
                <a:sym typeface="Arial"/>
              </a:endParaRPr>
            </a:p>
          </p:txBody>
        </p:sp>
        <p:sp>
          <p:nvSpPr>
            <p:cNvPr id="898" name="Google Shape;898;p7"/>
            <p:cNvSpPr/>
            <p:nvPr/>
          </p:nvSpPr>
          <p:spPr>
            <a:xfrm>
              <a:off x="838200" y="811821"/>
              <a:ext cx="161543" cy="188976"/>
            </a:xfrm>
            <a:prstGeom prst="rightArrow">
              <a:avLst>
                <a:gd fmla="val 60000" name="adj1"/>
                <a:gd fmla="val 50000" name="adj2"/>
              </a:avLst>
            </a:prstGeom>
            <a:solidFill>
              <a:srgbClr val="FAC5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
            <p:cNvSpPr txBox="1"/>
            <p:nvPr/>
          </p:nvSpPr>
          <p:spPr>
            <a:xfrm>
              <a:off x="838200" y="849616"/>
              <a:ext cx="113080" cy="1133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900" name="Google Shape;900;p7"/>
            <p:cNvSpPr/>
            <p:nvPr/>
          </p:nvSpPr>
          <p:spPr>
            <a:xfrm>
              <a:off x="1066800" y="677709"/>
              <a:ext cx="761999" cy="457199"/>
            </a:xfrm>
            <a:prstGeom prst="roundRect">
              <a:avLst>
                <a:gd fmla="val 10000" name="adj"/>
              </a:avLst>
            </a:prstGeom>
            <a:solidFill>
              <a:srgbClr val="F78F1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
            <p:cNvSpPr txBox="1"/>
            <p:nvPr/>
          </p:nvSpPr>
          <p:spPr>
            <a:xfrm>
              <a:off x="1080191" y="691100"/>
              <a:ext cx="735217" cy="430417"/>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5: Define</a:t>
              </a:r>
              <a:endParaRPr b="0" i="0" sz="1100" u="none" cap="none" strike="noStrike">
                <a:solidFill>
                  <a:schemeClr val="dk1"/>
                </a:solidFill>
                <a:latin typeface="Arial"/>
                <a:ea typeface="Arial"/>
                <a:cs typeface="Arial"/>
                <a:sym typeface="Arial"/>
              </a:endParaRPr>
            </a:p>
          </p:txBody>
        </p:sp>
        <p:sp>
          <p:nvSpPr>
            <p:cNvPr id="902" name="Google Shape;902;p7"/>
            <p:cNvSpPr/>
            <p:nvPr/>
          </p:nvSpPr>
          <p:spPr>
            <a:xfrm>
              <a:off x="1905000" y="811821"/>
              <a:ext cx="161544" cy="188976"/>
            </a:xfrm>
            <a:prstGeom prst="rightArrow">
              <a:avLst>
                <a:gd fmla="val 60000" name="adj1"/>
                <a:gd fmla="val 50000" name="adj2"/>
              </a:avLst>
            </a:prstGeom>
            <a:solidFill>
              <a:srgbClr val="FAC5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
            <p:cNvSpPr txBox="1"/>
            <p:nvPr/>
          </p:nvSpPr>
          <p:spPr>
            <a:xfrm>
              <a:off x="1905000" y="849616"/>
              <a:ext cx="113081" cy="1133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904" name="Google Shape;904;p7"/>
            <p:cNvSpPr/>
            <p:nvPr/>
          </p:nvSpPr>
          <p:spPr>
            <a:xfrm>
              <a:off x="2133600" y="677709"/>
              <a:ext cx="761999" cy="457199"/>
            </a:xfrm>
            <a:prstGeom prst="roundRect">
              <a:avLst>
                <a:gd fmla="val 10000" name="adj"/>
              </a:avLst>
            </a:prstGeom>
            <a:solidFill>
              <a:srgbClr val="F78F1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
            <p:cNvSpPr txBox="1"/>
            <p:nvPr/>
          </p:nvSpPr>
          <p:spPr>
            <a:xfrm>
              <a:off x="2146991" y="691100"/>
              <a:ext cx="735217" cy="430417"/>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3: Develop</a:t>
              </a:r>
              <a:endParaRPr b="0" i="0" sz="1100" u="none" cap="none" strike="noStrike">
                <a:solidFill>
                  <a:schemeClr val="dk1"/>
                </a:solidFill>
                <a:latin typeface="Arial"/>
                <a:ea typeface="Arial"/>
                <a:cs typeface="Arial"/>
                <a:sym typeface="Arial"/>
              </a:endParaRPr>
            </a:p>
          </p:txBody>
        </p:sp>
        <p:sp>
          <p:nvSpPr>
            <p:cNvPr id="906" name="Google Shape;906;p7"/>
            <p:cNvSpPr/>
            <p:nvPr/>
          </p:nvSpPr>
          <p:spPr>
            <a:xfrm>
              <a:off x="2971800" y="811821"/>
              <a:ext cx="161544" cy="188976"/>
            </a:xfrm>
            <a:prstGeom prst="rightArrow">
              <a:avLst>
                <a:gd fmla="val 60000" name="adj1"/>
                <a:gd fmla="val 50000" name="adj2"/>
              </a:avLst>
            </a:prstGeom>
            <a:solidFill>
              <a:srgbClr val="FAC5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7"/>
            <p:cNvSpPr txBox="1"/>
            <p:nvPr/>
          </p:nvSpPr>
          <p:spPr>
            <a:xfrm>
              <a:off x="2971800" y="849616"/>
              <a:ext cx="113081" cy="1133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908" name="Google Shape;908;p7"/>
            <p:cNvSpPr/>
            <p:nvPr/>
          </p:nvSpPr>
          <p:spPr>
            <a:xfrm>
              <a:off x="3200400" y="677709"/>
              <a:ext cx="761999" cy="457199"/>
            </a:xfrm>
            <a:prstGeom prst="roundRect">
              <a:avLst>
                <a:gd fmla="val 10000" name="adj"/>
              </a:avLst>
            </a:prstGeom>
            <a:solidFill>
              <a:srgbClr val="F78F1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
            <p:cNvSpPr txBox="1"/>
            <p:nvPr/>
          </p:nvSpPr>
          <p:spPr>
            <a:xfrm>
              <a:off x="3213791" y="691100"/>
              <a:ext cx="735217" cy="430417"/>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2: Design</a:t>
              </a:r>
              <a:endParaRPr b="0" i="0" sz="1100" u="none" cap="none" strike="noStrike">
                <a:solidFill>
                  <a:schemeClr val="dk1"/>
                </a:solidFill>
                <a:latin typeface="Arial"/>
                <a:ea typeface="Arial"/>
                <a:cs typeface="Arial"/>
                <a:sym typeface="Arial"/>
              </a:endParaRPr>
            </a:p>
          </p:txBody>
        </p:sp>
        <p:sp>
          <p:nvSpPr>
            <p:cNvPr id="910" name="Google Shape;910;p7"/>
            <p:cNvSpPr/>
            <p:nvPr/>
          </p:nvSpPr>
          <p:spPr>
            <a:xfrm>
              <a:off x="4038600" y="811821"/>
              <a:ext cx="161544" cy="188976"/>
            </a:xfrm>
            <a:prstGeom prst="rightArrow">
              <a:avLst>
                <a:gd fmla="val 60000" name="adj1"/>
                <a:gd fmla="val 50000" name="adj2"/>
              </a:avLst>
            </a:prstGeom>
            <a:solidFill>
              <a:srgbClr val="FAC5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
            <p:cNvSpPr txBox="1"/>
            <p:nvPr/>
          </p:nvSpPr>
          <p:spPr>
            <a:xfrm>
              <a:off x="4038600" y="849616"/>
              <a:ext cx="113081" cy="1133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912" name="Google Shape;912;p7"/>
            <p:cNvSpPr/>
            <p:nvPr/>
          </p:nvSpPr>
          <p:spPr>
            <a:xfrm>
              <a:off x="4267200" y="677709"/>
              <a:ext cx="761999" cy="457199"/>
            </a:xfrm>
            <a:prstGeom prst="roundRect">
              <a:avLst>
                <a:gd fmla="val 10000" name="adj"/>
              </a:avLst>
            </a:prstGeom>
            <a:solidFill>
              <a:srgbClr val="F78F1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
            <p:cNvSpPr txBox="1"/>
            <p:nvPr/>
          </p:nvSpPr>
          <p:spPr>
            <a:xfrm>
              <a:off x="4280591" y="691100"/>
              <a:ext cx="735217" cy="430417"/>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4: Design Win</a:t>
              </a:r>
              <a:endParaRPr b="0" i="0" sz="1100" u="none" cap="none" strike="noStrike">
                <a:solidFill>
                  <a:schemeClr val="dk1"/>
                </a:solidFill>
                <a:latin typeface="Arial"/>
                <a:ea typeface="Arial"/>
                <a:cs typeface="Arial"/>
                <a:sym typeface="Arial"/>
              </a:endParaRPr>
            </a:p>
          </p:txBody>
        </p:sp>
        <p:sp>
          <p:nvSpPr>
            <p:cNvPr id="914" name="Google Shape;914;p7"/>
            <p:cNvSpPr/>
            <p:nvPr/>
          </p:nvSpPr>
          <p:spPr>
            <a:xfrm>
              <a:off x="5105400" y="811821"/>
              <a:ext cx="161544" cy="188976"/>
            </a:xfrm>
            <a:prstGeom prst="rightArrow">
              <a:avLst>
                <a:gd fmla="val 60000" name="adj1"/>
                <a:gd fmla="val 50000" name="adj2"/>
              </a:avLst>
            </a:prstGeom>
            <a:solidFill>
              <a:srgbClr val="FAC5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
            <p:cNvSpPr txBox="1"/>
            <p:nvPr/>
          </p:nvSpPr>
          <p:spPr>
            <a:xfrm>
              <a:off x="5105400" y="849616"/>
              <a:ext cx="113081" cy="1133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916" name="Google Shape;916;p7"/>
            <p:cNvSpPr/>
            <p:nvPr/>
          </p:nvSpPr>
          <p:spPr>
            <a:xfrm>
              <a:off x="5334000" y="677709"/>
              <a:ext cx="761999" cy="457199"/>
            </a:xfrm>
            <a:prstGeom prst="roundRect">
              <a:avLst>
                <a:gd fmla="val 10000" name="adj"/>
              </a:avLst>
            </a:prstGeom>
            <a:solidFill>
              <a:srgbClr val="F78F1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
            <p:cNvSpPr txBox="1"/>
            <p:nvPr/>
          </p:nvSpPr>
          <p:spPr>
            <a:xfrm>
              <a:off x="5347391" y="691100"/>
              <a:ext cx="735217" cy="430417"/>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rgbClr val="000000"/>
                </a:buClr>
                <a:buSzPts val="1100"/>
                <a:buFont typeface="Arial"/>
                <a:buNone/>
              </a:pPr>
              <a:r>
                <a:rPr b="0" i="0" lang="en-IN" sz="1100" u="none" cap="none" strike="noStrike">
                  <a:solidFill>
                    <a:schemeClr val="dk1"/>
                  </a:solidFill>
                  <a:latin typeface="Arial"/>
                  <a:ea typeface="Arial"/>
                  <a:cs typeface="Arial"/>
                  <a:sym typeface="Arial"/>
                </a:rPr>
                <a:t>Production Win</a:t>
              </a:r>
              <a:endParaRPr b="0" i="0" sz="11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8"/>
          <p:cNvSpPr txBox="1"/>
          <p:nvPr>
            <p:ph idx="1" type="body"/>
          </p:nvPr>
        </p:nvSpPr>
        <p:spPr>
          <a:xfrm>
            <a:off x="395288" y="975400"/>
            <a:ext cx="8353425" cy="260400"/>
          </a:xfrm>
          <a:prstGeom prst="rect">
            <a:avLst/>
          </a:prstGeom>
          <a:noFill/>
          <a:ln>
            <a:noFill/>
          </a:ln>
        </p:spPr>
        <p:txBody>
          <a:bodyPr anchorCtr="0" anchor="t" bIns="0" lIns="0" spcFirstLastPara="1" rIns="0" wrap="square" tIns="0">
            <a:noAutofit/>
          </a:bodyPr>
          <a:lstStyle/>
          <a:p>
            <a:pPr indent="0" lvl="0" marL="4763" marR="0" rtl="0" algn="l">
              <a:lnSpc>
                <a:spcPct val="100000"/>
              </a:lnSpc>
              <a:spcBef>
                <a:spcPts val="0"/>
              </a:spcBef>
              <a:spcAft>
                <a:spcPts val="0"/>
              </a:spcAft>
              <a:buClr>
                <a:schemeClr val="accent1"/>
              </a:buClr>
              <a:buSzPts val="1200"/>
              <a:buFont typeface="Arial"/>
              <a:buNone/>
            </a:pPr>
            <a:r>
              <a:rPr lang="en-IN"/>
              <a:t>In Transaction table, we have following features</a:t>
            </a:r>
            <a:endParaRPr/>
          </a:p>
        </p:txBody>
      </p:sp>
      <p:sp>
        <p:nvSpPr>
          <p:cNvPr id="923" name="Google Shape;923;p8"/>
          <p:cNvSpPr txBox="1"/>
          <p:nvPr>
            <p:ph idx="2" type="body"/>
          </p:nvPr>
        </p:nvSpPr>
        <p:spPr>
          <a:xfrm>
            <a:off x="395288" y="1409550"/>
            <a:ext cx="8353425" cy="3238800"/>
          </a:xfrm>
          <a:prstGeom prst="rect">
            <a:avLst/>
          </a:prstGeom>
          <a:noFill/>
          <a:ln>
            <a:noFill/>
          </a:ln>
        </p:spPr>
        <p:txBody>
          <a:bodyPr anchorCtr="0" anchor="t" bIns="0" lIns="0" spcFirstLastPara="1" rIns="0" wrap="square" tIns="0">
            <a:noAutofit/>
          </a:bodyPr>
          <a:lstStyle/>
          <a:p>
            <a:pPr indent="-171450" lvl="0" marL="177800" rtl="0" algn="l">
              <a:lnSpc>
                <a:spcPct val="100000"/>
              </a:lnSpc>
              <a:spcBef>
                <a:spcPts val="0"/>
              </a:spcBef>
              <a:spcAft>
                <a:spcPts val="0"/>
              </a:spcAft>
              <a:buSzPts val="1000"/>
              <a:buFont typeface="Arial"/>
              <a:buChar char="•"/>
            </a:pPr>
            <a:r>
              <a:rPr lang="en-IN" sz="1400"/>
              <a:t>Opportunity ID</a:t>
            </a:r>
            <a:endParaRPr/>
          </a:p>
          <a:p>
            <a:pPr indent="-171450" lvl="0" marL="177800" rtl="0" algn="l">
              <a:lnSpc>
                <a:spcPct val="100000"/>
              </a:lnSpc>
              <a:spcBef>
                <a:spcPts val="0"/>
              </a:spcBef>
              <a:spcAft>
                <a:spcPts val="0"/>
              </a:spcAft>
              <a:buSzPts val="1000"/>
              <a:buFont typeface="Arial"/>
              <a:buChar char="•"/>
            </a:pPr>
            <a:r>
              <a:rPr lang="en-IN" sz="1400"/>
              <a:t>Product ID</a:t>
            </a:r>
            <a:endParaRPr/>
          </a:p>
          <a:p>
            <a:pPr indent="-171450" lvl="0" marL="177800" rtl="0" algn="l">
              <a:lnSpc>
                <a:spcPct val="100000"/>
              </a:lnSpc>
              <a:spcBef>
                <a:spcPts val="0"/>
              </a:spcBef>
              <a:spcAft>
                <a:spcPts val="0"/>
              </a:spcAft>
              <a:buSzPts val="1000"/>
              <a:buFont typeface="Arial"/>
              <a:buChar char="•"/>
            </a:pPr>
            <a:r>
              <a:rPr lang="en-IN" sz="1400"/>
              <a:t>Product Segment Name</a:t>
            </a:r>
            <a:endParaRPr/>
          </a:p>
          <a:p>
            <a:pPr indent="-171450" lvl="0" marL="177800" rtl="0" algn="l">
              <a:lnSpc>
                <a:spcPct val="100000"/>
              </a:lnSpc>
              <a:spcBef>
                <a:spcPts val="0"/>
              </a:spcBef>
              <a:spcAft>
                <a:spcPts val="0"/>
              </a:spcAft>
              <a:buSzPts val="1000"/>
              <a:buFont typeface="Arial"/>
              <a:buChar char="•"/>
            </a:pPr>
            <a:r>
              <a:rPr lang="en-IN" sz="1400"/>
              <a:t>Product status</a:t>
            </a:r>
            <a:endParaRPr/>
          </a:p>
          <a:p>
            <a:pPr indent="-171450" lvl="0" marL="177800" rtl="0" algn="l">
              <a:lnSpc>
                <a:spcPct val="100000"/>
              </a:lnSpc>
              <a:spcBef>
                <a:spcPts val="0"/>
              </a:spcBef>
              <a:spcAft>
                <a:spcPts val="0"/>
              </a:spcAft>
              <a:buSzPts val="1000"/>
              <a:buFont typeface="Arial"/>
              <a:buChar char="•"/>
            </a:pPr>
            <a:r>
              <a:rPr lang="en-IN" sz="1400"/>
              <a:t>Product $: negotiated amount</a:t>
            </a:r>
            <a:endParaRPr/>
          </a:p>
          <a:p>
            <a:pPr indent="-171450" lvl="0" marL="177800" rtl="0" algn="l">
              <a:lnSpc>
                <a:spcPct val="100000"/>
              </a:lnSpc>
              <a:spcBef>
                <a:spcPts val="0"/>
              </a:spcBef>
              <a:spcAft>
                <a:spcPts val="0"/>
              </a:spcAft>
              <a:buSzPts val="1000"/>
              <a:buFont typeface="Arial"/>
              <a:buChar char="•"/>
            </a:pPr>
            <a:r>
              <a:rPr lang="en-IN" sz="1400"/>
              <a:t>Product quantity: quantity of the multiple products customer wants to buy</a:t>
            </a:r>
            <a:endParaRPr/>
          </a:p>
          <a:p>
            <a:pPr indent="-171450" lvl="0" marL="177800" rtl="0" algn="l">
              <a:lnSpc>
                <a:spcPct val="100000"/>
              </a:lnSpc>
              <a:spcBef>
                <a:spcPts val="0"/>
              </a:spcBef>
              <a:spcAft>
                <a:spcPts val="0"/>
              </a:spcAft>
              <a:buSzPts val="1000"/>
              <a:buFont typeface="Arial"/>
              <a:buChar char="•"/>
            </a:pPr>
            <a:r>
              <a:rPr lang="en-IN" sz="1400"/>
              <a:t>Decision date: a decision should be taken before this decision date</a:t>
            </a:r>
            <a:endParaRPr/>
          </a:p>
          <a:p>
            <a:pPr indent="-171450" lvl="0" marL="177800" rtl="0" algn="l">
              <a:lnSpc>
                <a:spcPct val="100000"/>
              </a:lnSpc>
              <a:spcBef>
                <a:spcPts val="0"/>
              </a:spcBef>
              <a:spcAft>
                <a:spcPts val="0"/>
              </a:spcAft>
              <a:buSzPts val="1000"/>
              <a:buFont typeface="Arial"/>
              <a:buChar char="•"/>
            </a:pPr>
            <a:r>
              <a:rPr lang="en-IN" sz="1400"/>
              <a:t>Snapshot time</a:t>
            </a:r>
            <a:endParaRPr/>
          </a:p>
          <a:p>
            <a:pPr indent="-107950" lvl="0" marL="177800" rtl="0" algn="l">
              <a:lnSpc>
                <a:spcPct val="100000"/>
              </a:lnSpc>
              <a:spcBef>
                <a:spcPts val="0"/>
              </a:spcBef>
              <a:spcAft>
                <a:spcPts val="0"/>
              </a:spcAft>
              <a:buSzPts val="1000"/>
              <a:buFont typeface="Arial"/>
              <a:buNone/>
            </a:pPr>
            <a:r>
              <a:t/>
            </a:r>
            <a:endParaRPr/>
          </a:p>
        </p:txBody>
      </p:sp>
      <p:sp>
        <p:nvSpPr>
          <p:cNvPr id="924" name="Google Shape;924;p8"/>
          <p:cNvSpPr txBox="1"/>
          <p:nvPr>
            <p:ph idx="3" type="body"/>
          </p:nvPr>
        </p:nvSpPr>
        <p:spPr>
          <a:xfrm>
            <a:off x="395288" y="357852"/>
            <a:ext cx="8353425" cy="4587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1"/>
              </a:buClr>
              <a:buSzPts val="2000"/>
              <a:buFont typeface="Poppins Medium"/>
              <a:buNone/>
            </a:pPr>
            <a:r>
              <a:rPr lang="en-IN" sz="2400"/>
              <a:t>Transaction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9"/>
          <p:cNvSpPr txBox="1"/>
          <p:nvPr>
            <p:ph idx="1" type="body"/>
          </p:nvPr>
        </p:nvSpPr>
        <p:spPr>
          <a:xfrm>
            <a:off x="378414" y="1822625"/>
            <a:ext cx="1374600" cy="1112100"/>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accent1"/>
              </a:buClr>
              <a:buSzPts val="7200"/>
              <a:buFont typeface="Poppins"/>
              <a:buNone/>
            </a:pPr>
            <a:r>
              <a:rPr lang="en-IN"/>
              <a:t>03</a:t>
            </a:r>
            <a:endParaRPr/>
          </a:p>
        </p:txBody>
      </p:sp>
      <p:sp>
        <p:nvSpPr>
          <p:cNvPr id="930" name="Google Shape;930;p9"/>
          <p:cNvSpPr txBox="1"/>
          <p:nvPr>
            <p:ph idx="2" type="body"/>
          </p:nvPr>
        </p:nvSpPr>
        <p:spPr>
          <a:xfrm>
            <a:off x="409329" y="2787467"/>
            <a:ext cx="3218774" cy="332399"/>
          </a:xfrm>
          <a:prstGeom prst="rect">
            <a:avLst/>
          </a:prstGeom>
          <a:noFill/>
          <a:ln>
            <a:noFill/>
          </a:ln>
        </p:spPr>
        <p:txBody>
          <a:bodyPr anchorCtr="0" anchor="t" bIns="0" lIns="0" spcFirstLastPara="1" rIns="0" wrap="square" tIns="0">
            <a:noAutofit/>
          </a:bodyPr>
          <a:lstStyle/>
          <a:p>
            <a:pPr indent="0" lvl="0" marL="6350" marR="0" rtl="0" algn="l">
              <a:lnSpc>
                <a:spcPct val="90000"/>
              </a:lnSpc>
              <a:spcBef>
                <a:spcPts val="0"/>
              </a:spcBef>
              <a:spcAft>
                <a:spcPts val="0"/>
              </a:spcAft>
              <a:buClr>
                <a:schemeClr val="dk2"/>
              </a:buClr>
              <a:buSzPts val="2400"/>
              <a:buFont typeface="Poppins"/>
              <a:buNone/>
            </a:pPr>
            <a:r>
              <a:rPr lang="en-IN"/>
              <a:t>Data Preprocessing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ger Template">
  <a:themeElements>
    <a:clrScheme name="Custom 1">
      <a:dk1>
        <a:srgbClr val="000000"/>
      </a:dk1>
      <a:lt1>
        <a:srgbClr val="646464"/>
      </a:lt1>
      <a:dk2>
        <a:srgbClr val="FFFFFF"/>
      </a:dk2>
      <a:lt2>
        <a:srgbClr val="636363"/>
      </a:lt2>
      <a:accent1>
        <a:srgbClr val="F7901D"/>
      </a:accent1>
      <a:accent2>
        <a:srgbClr val="002349"/>
      </a:accent2>
      <a:accent3>
        <a:srgbClr val="18749C"/>
      </a:accent3>
      <a:accent4>
        <a:srgbClr val="FFB500"/>
      </a:accent4>
      <a:accent5>
        <a:srgbClr val="02C2A2"/>
      </a:accent5>
      <a:accent6>
        <a:srgbClr val="5B5B5B"/>
      </a:accent6>
      <a:hlink>
        <a:srgbClr val="336699"/>
      </a:hlink>
      <a:folHlink>
        <a:srgbClr val="1933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