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97" r:id="rId6"/>
    <p:sldId id="286" r:id="rId7"/>
    <p:sldId id="287" r:id="rId8"/>
    <p:sldId id="296" r:id="rId9"/>
    <p:sldId id="289" r:id="rId10"/>
    <p:sldId id="292" r:id="rId11"/>
    <p:sldId id="298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58" y="15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getting-started" TargetMode="External"/><Relationship Id="rId2" Type="http://schemas.openxmlformats.org/officeDocument/2006/relationships/hyperlink" Target="https://docs.streamlit.io/library/api-referenc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hyperlink" Target="https://colab.research.google.com/drive/10PKu9YvhoPyIeWEjIAVuoJrVb3-snU8I?usp=sharing#scrollTo=SKOwdi9QdbJ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YouTube Data Harvesting and Warehousing using SQL and Streamlit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Janaki​</a:t>
            </a:r>
          </a:p>
          <a:p>
            <a:endParaRPr lang="en-US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089" r="19089"/>
          <a:stretch/>
        </p:blipFill>
        <p:spPr>
          <a:xfrm>
            <a:off x="7146519" y="812292"/>
            <a:ext cx="3834628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13" y="2014549"/>
            <a:ext cx="4873752" cy="3579427"/>
          </a:xfrm>
        </p:spPr>
        <p:txBody>
          <a:bodyPr/>
          <a:lstStyle/>
          <a:p>
            <a: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b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objective is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a Streamlit application that allows users to access and analyze data from multiple YouTube channels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 skills:</a:t>
            </a:r>
            <a:b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scripting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2.Data Collection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3.Streamlit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4.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integration</a:t>
            </a:r>
            <a:b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5.Data Management using SQL </a:t>
            </a:r>
            <a:endParaRPr lang="en-US" sz="20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089" r="19089"/>
          <a:stretch/>
        </p:blipFill>
        <p:spPr>
          <a:xfrm>
            <a:off x="7146519" y="812292"/>
            <a:ext cx="3834628" cy="492861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3787289-2C61-4B3B-9550-9E536A4C9A47}"/>
              </a:ext>
            </a:extLst>
          </p:cNvPr>
          <p:cNvSpPr txBox="1">
            <a:spLocks/>
          </p:cNvSpPr>
          <p:nvPr/>
        </p:nvSpPr>
        <p:spPr>
          <a:xfrm>
            <a:off x="1328211" y="879617"/>
            <a:ext cx="4191000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358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4191000" cy="101498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0943" y="2441448"/>
            <a:ext cx="1622425" cy="1622425"/>
          </a:xfrm>
          <a:solidFill>
            <a:srgbClr val="FFC000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up a Streamlit app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828004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the YouTube API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828004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 and Clean data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1265068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Migrate data to a SQL data warehouse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 the SQL data warehouse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3"/>
            <a:ext cx="5038344" cy="620716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Development Reference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0CE16B6-76E3-4A3D-A6DA-225843B32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094158"/>
              </p:ext>
            </p:extLst>
          </p:nvPr>
        </p:nvGraphicFramePr>
        <p:xfrm>
          <a:off x="1390650" y="2429434"/>
          <a:ext cx="5715000" cy="2214107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383570147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7331994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620839"/>
                    </a:ext>
                  </a:extLst>
                </a:gridCol>
              </a:tblGrid>
              <a:tr h="315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500" dirty="0">
                        <a:effectLst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500">
                        <a:effectLst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500" dirty="0">
                        <a:effectLst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32367"/>
                  </a:ext>
                </a:extLst>
              </a:tr>
              <a:tr h="3158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 Doc: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i="0" u="sng" strike="noStrike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https://docs.streamlit.io/library/api-reference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44645"/>
                  </a:ext>
                </a:extLst>
              </a:tr>
              <a:tr h="13404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Youtube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 Reference: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i="0" u="sng" strike="noStrike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https://developers.google.com/youtube/v3/getting-started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i="0" u="sng" strike="noStrike" dirty="0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API Data Collection Reference </a:t>
                      </a:r>
                      <a:r>
                        <a:rPr lang="en-US" sz="1400" b="1" i="0" u="sng" strike="noStrike" dirty="0" err="1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Colab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577" marR="54577" marT="54577" marB="545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476784"/>
                  </a:ext>
                </a:extLst>
              </a:tr>
            </a:tbl>
          </a:graphicData>
        </a:graphic>
      </p:graphicFrame>
      <p:sp>
        <p:nvSpPr>
          <p:cNvPr id="11" name="Rectangle 1">
            <a:hlinkClick r:id="rId4"/>
            <a:extLst>
              <a:ext uri="{FF2B5EF4-FFF2-40B4-BE49-F238E27FC236}">
                <a16:creationId xmlns:a16="http://schemas.microsoft.com/office/drawing/2014/main" id="{169CC3B2-C981-4CAF-B5B6-699F3141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7C92EFC-60A2-4F79-8067-14767D2DAE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21597" r="21597"/>
          <a:stretch>
            <a:fillRect/>
          </a:stretch>
        </p:blipFill>
        <p:spPr>
          <a:xfrm>
            <a:off x="8087106" y="752475"/>
            <a:ext cx="3895344" cy="5362576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1947672"/>
            <a:ext cx="3591440" cy="286207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Plan for project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1634" y="412650"/>
            <a:ext cx="3840480" cy="338328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Python is the main script to connect YouTube API and store data in DBs and retrieve the data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err="1"/>
              <a:t>Youtube</a:t>
            </a:r>
            <a:r>
              <a:rPr lang="en-US" dirty="0"/>
              <a:t> API is in unstructured , to store this we use Mongo DB</a:t>
            </a:r>
          </a:p>
          <a:p>
            <a:endParaRPr lang="en-US" dirty="0"/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Use Streamlit app to show the result in the browser</a:t>
            </a:r>
          </a:p>
        </p:txBody>
      </p:sp>
      <p:pic>
        <p:nvPicPr>
          <p:cNvPr id="88" name="Picture Placeholder 87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/>
          <a:stretch/>
        </p:blipFill>
        <p:spPr>
          <a:xfrm>
            <a:off x="4455524" y="4382716"/>
            <a:ext cx="640080" cy="64008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Stored data in structured way to manage the data and retrieve easily</a:t>
            </a:r>
          </a:p>
          <a:p>
            <a:endParaRPr lang="en-US" dirty="0"/>
          </a:p>
        </p:txBody>
      </p:sp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Launch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Deploy in Cloud for public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of Skills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Streamlit</a:t>
            </a:r>
          </a:p>
          <a:p>
            <a:pPr lvl="1"/>
            <a:r>
              <a:rPr lang="en-US" altLang="zh-CN" dirty="0"/>
              <a:t>For UI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Python</a:t>
            </a:r>
          </a:p>
          <a:p>
            <a:pPr lvl="1"/>
            <a:r>
              <a:rPr lang="en-US" altLang="zh-CN" dirty="0"/>
              <a:t>For Scripting to connect UI and Backend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SQL</a:t>
            </a:r>
          </a:p>
          <a:p>
            <a:pPr lvl="1"/>
            <a:r>
              <a:rPr lang="en-US" altLang="zh-CN" dirty="0"/>
              <a:t>To stores data and retrieve based on requirement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Mongo DB</a:t>
            </a:r>
          </a:p>
          <a:p>
            <a:pPr lvl="1"/>
            <a:r>
              <a:rPr lang="en-US" altLang="zh-CN" dirty="0"/>
              <a:t>To Store unstructured data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864728"/>
          </a:xfrm>
        </p:spPr>
        <p:txBody>
          <a:bodyPr/>
          <a:lstStyle/>
          <a:p>
            <a:r>
              <a:rPr lang="en-US" b="1" dirty="0" err="1"/>
              <a:t>Dataframe</a:t>
            </a:r>
            <a:endParaRPr lang="en-US" b="1" dirty="0"/>
          </a:p>
          <a:p>
            <a:pPr lvl="1"/>
            <a:r>
              <a:rPr lang="en-US" dirty="0">
                <a:solidFill>
                  <a:srgbClr val="1F1F1F"/>
                </a:solidFill>
                <a:latin typeface="Google Sans"/>
              </a:rPr>
              <a:t>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ata structure that organizes data into a 2-dimensional table of rows and columns, much like a 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Advantages of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Streamlit,Python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Streamlit​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012" y="2007884"/>
            <a:ext cx="6992811" cy="1330189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 is </a:t>
            </a:r>
            <a:r>
              <a:rPr 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free and open-source framework to rapidly build and share    beautiful machine learning and data science web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Python-based library specifically designed for machine learning engineers.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13412" y="4093420"/>
            <a:ext cx="6840411" cy="133018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an interpreted, object-oriented, high-level programming language with dynamic semantics. </a:t>
            </a:r>
            <a:r>
              <a:rPr 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Read and Learn</a:t>
            </a:r>
            <a:endParaRPr lang="en-US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Maintenance Cost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Advantages of Database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Mongo DB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012" y="2007884"/>
            <a:ext cx="6992811" cy="1330189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a natural form to store data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human-readable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Structured and unstructured information can be stored in the same document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can nest JSON to store complex data objects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13412" y="4093420"/>
            <a:ext cx="6840411" cy="133018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SQL (Structured Query Language) is a standard language used to store, retrieve, and manipulate data in relational databases. It allows end-users to communicate with databases and perform tasks like creating, updating, and deleting databases.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2195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Janaki</a:t>
            </a:r>
          </a:p>
          <a:p>
            <a:r>
              <a:rPr lang="en-US" dirty="0"/>
              <a:t>Janaki.kv2@gmail.com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625" r="17625"/>
          <a:stretch/>
        </p:blipFill>
        <p:spPr>
          <a:xfrm>
            <a:off x="6443482" y="812292"/>
            <a:ext cx="4636008" cy="4928616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{622D570D-B8A5-4CC8-A547-7BCED5080A3C}tf11429527_win32</Template>
  <TotalTime>67</TotalTime>
  <Words>425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Calibri</vt:lpstr>
      <vt:lpstr>Century Gothic</vt:lpstr>
      <vt:lpstr>Google Sans</vt:lpstr>
      <vt:lpstr>Karla</vt:lpstr>
      <vt:lpstr>Univers Condensed Light</vt:lpstr>
      <vt:lpstr>Office Theme</vt:lpstr>
      <vt:lpstr>YouTube Data Harvesting and Warehousing using SQL and Streamlit</vt:lpstr>
      <vt:lpstr>Overview:  The objective is to create a Streamlit application that allows users to access and analyze data from multiple YouTube channels  Key skills:  1.Python scripting 2.Data Collection 3.Streamlit 4.API integration 5.Data Management using SQL </vt:lpstr>
      <vt:lpstr>Approach</vt:lpstr>
      <vt:lpstr>Project Development Reference </vt:lpstr>
      <vt:lpstr>Plan for project  Development</vt:lpstr>
      <vt:lpstr>Features of Skills</vt:lpstr>
      <vt:lpstr>Advantages of Streamlit,Python</vt:lpstr>
      <vt:lpstr>Advantages of Database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Harvesting and Warehousing using SQL and Streamlit</dc:title>
  <dc:creator>User</dc:creator>
  <cp:lastModifiedBy>User</cp:lastModifiedBy>
  <cp:revision>6</cp:revision>
  <dcterms:created xsi:type="dcterms:W3CDTF">2024-03-24T02:04:26Z</dcterms:created>
  <dcterms:modified xsi:type="dcterms:W3CDTF">2024-03-26T05:01:40Z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