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5" r:id="rId6"/>
    <p:sldId id="278" r:id="rId7"/>
    <p:sldId id="305" r:id="rId8"/>
    <p:sldId id="287" r:id="rId9"/>
    <p:sldId id="264" r:id="rId10"/>
    <p:sldId id="290" r:id="rId11"/>
    <p:sldId id="289" r:id="rId12"/>
    <p:sldId id="291" r:id="rId13"/>
    <p:sldId id="293" r:id="rId14"/>
    <p:sldId id="281" r:id="rId15"/>
    <p:sldId id="302" r:id="rId16"/>
    <p:sldId id="294" r:id="rId17"/>
    <p:sldId id="301" r:id="rId18"/>
    <p:sldId id="295" r:id="rId19"/>
    <p:sldId id="299" r:id="rId20"/>
    <p:sldId id="296" r:id="rId21"/>
    <p:sldId id="297" r:id="rId22"/>
    <p:sldId id="298" r:id="rId23"/>
    <p:sldId id="303" r:id="rId24"/>
    <p:sldId id="260" r:id="rId25"/>
    <p:sldId id="300" r:id="rId26"/>
    <p:sldId id="288" r:id="rId27"/>
    <p:sldId id="304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roonya Koduru" initials="SK" lastIdx="1" clrIdx="0">
    <p:extLst>
      <p:ext uri="{19B8F6BF-5375-455C-9EA6-DF929625EA0E}">
        <p15:presenceInfo xmlns:p15="http://schemas.microsoft.com/office/powerpoint/2012/main" userId="945fcde5299f7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9B327-A5E8-465B-AA3E-E9FCA6C44787}" v="640" dt="2022-04-28T02:09:52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4" autoAdjust="0"/>
    <p:restoredTop sz="95345" autoAdjust="0"/>
  </p:normalViewPr>
  <p:slideViewPr>
    <p:cSldViewPr snapToGrid="0">
      <p:cViewPr varScale="1">
        <p:scale>
          <a:sx n="90" d="100"/>
          <a:sy n="90" d="100"/>
        </p:scale>
        <p:origin x="156" y="33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186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roonya Koduru" userId="945fcde5299f7d30" providerId="LiveId" clId="{21A9B327-A5E8-465B-AA3E-E9FCA6C44787}"/>
    <pc:docChg chg="undo custSel addSld delSld modSld sldOrd">
      <pc:chgData name="Susroonya Koduru" userId="945fcde5299f7d30" providerId="LiveId" clId="{21A9B327-A5E8-465B-AA3E-E9FCA6C44787}" dt="2022-04-28T03:21:09.527" v="7311" actId="1076"/>
      <pc:docMkLst>
        <pc:docMk/>
      </pc:docMkLst>
      <pc:sldChg chg="modSp mod delCm">
        <pc:chgData name="Susroonya Koduru" userId="945fcde5299f7d30" providerId="LiveId" clId="{21A9B327-A5E8-465B-AA3E-E9FCA6C44787}" dt="2022-04-28T02:32:32.607" v="7306" actId="1592"/>
        <pc:sldMkLst>
          <pc:docMk/>
          <pc:sldMk cId="2259308896" sldId="256"/>
        </pc:sldMkLst>
        <pc:spChg chg="mod">
          <ac:chgData name="Susroonya Koduru" userId="945fcde5299f7d30" providerId="LiveId" clId="{21A9B327-A5E8-465B-AA3E-E9FCA6C44787}" dt="2022-04-27T06:21:32.388" v="2396" actId="1076"/>
          <ac:spMkLst>
            <pc:docMk/>
            <pc:sldMk cId="2259308896" sldId="256"/>
            <ac:spMk id="2" creationId="{0DF5C9BD-331D-4329-8731-A0D7C2D6211D}"/>
          </ac:spMkLst>
        </pc:spChg>
        <pc:spChg chg="mod">
          <ac:chgData name="Susroonya Koduru" userId="945fcde5299f7d30" providerId="LiveId" clId="{21A9B327-A5E8-465B-AA3E-E9FCA6C44787}" dt="2022-04-27T06:22:04.496" v="2400" actId="14100"/>
          <ac:spMkLst>
            <pc:docMk/>
            <pc:sldMk cId="2259308896" sldId="256"/>
            <ac:spMk id="4" creationId="{88467C95-DF23-40B9-B265-2E6F3DE29030}"/>
          </ac:spMkLst>
        </pc:spChg>
        <pc:picChg chg="mod">
          <ac:chgData name="Susroonya Koduru" userId="945fcde5299f7d30" providerId="LiveId" clId="{21A9B327-A5E8-465B-AA3E-E9FCA6C44787}" dt="2022-04-27T06:22:21.346" v="2404" actId="14100"/>
          <ac:picMkLst>
            <pc:docMk/>
            <pc:sldMk cId="2259308896" sldId="256"/>
            <ac:picMk id="10" creationId="{989DB536-6819-4D2C-B0DB-D6649F94F6C1}"/>
          </ac:picMkLst>
        </pc:picChg>
      </pc:sldChg>
      <pc:sldChg chg="addSp delSp modSp mod ord">
        <pc:chgData name="Susroonya Koduru" userId="945fcde5299f7d30" providerId="LiveId" clId="{21A9B327-A5E8-465B-AA3E-E9FCA6C44787}" dt="2022-04-28T02:31:23.080" v="7305" actId="1076"/>
        <pc:sldMkLst>
          <pc:docMk/>
          <pc:sldMk cId="4212917468" sldId="260"/>
        </pc:sldMkLst>
        <pc:spChg chg="mod">
          <ac:chgData name="Susroonya Koduru" userId="945fcde5299f7d30" providerId="LiveId" clId="{21A9B327-A5E8-465B-AA3E-E9FCA6C44787}" dt="2022-04-28T02:31:23.080" v="7305" actId="1076"/>
          <ac:spMkLst>
            <pc:docMk/>
            <pc:sldMk cId="4212917468" sldId="260"/>
            <ac:spMk id="2" creationId="{F96F75DE-8A44-4EC5-83C6-95BDDF10DFD9}"/>
          </ac:spMkLst>
        </pc:spChg>
        <pc:spChg chg="add del mod">
          <ac:chgData name="Susroonya Koduru" userId="945fcde5299f7d30" providerId="LiveId" clId="{21A9B327-A5E8-465B-AA3E-E9FCA6C44787}" dt="2022-04-27T06:08:34.486" v="2181" actId="478"/>
          <ac:spMkLst>
            <pc:docMk/>
            <pc:sldMk cId="4212917468" sldId="260"/>
            <ac:spMk id="5" creationId="{DDC54B08-D342-4A13-B30D-65D5857F5288}"/>
          </ac:spMkLst>
        </pc:spChg>
        <pc:spChg chg="mod">
          <ac:chgData name="Susroonya Koduru" userId="945fcde5299f7d30" providerId="LiveId" clId="{21A9B327-A5E8-465B-AA3E-E9FCA6C44787}" dt="2022-04-28T02:08:23.032" v="7227" actId="20577"/>
          <ac:spMkLst>
            <pc:docMk/>
            <pc:sldMk cId="4212917468" sldId="260"/>
            <ac:spMk id="14" creationId="{EF6002B2-219C-4BAA-A95C-36538E39AEAC}"/>
          </ac:spMkLst>
        </pc:spChg>
        <pc:spChg chg="mod">
          <ac:chgData name="Susroonya Koduru" userId="945fcde5299f7d30" providerId="LiveId" clId="{21A9B327-A5E8-465B-AA3E-E9FCA6C44787}" dt="2022-04-27T21:39:31.660" v="4158" actId="1076"/>
          <ac:spMkLst>
            <pc:docMk/>
            <pc:sldMk cId="4212917468" sldId="260"/>
            <ac:spMk id="15" creationId="{5515DA6F-E486-4C5A-B98C-B1ACDA64D455}"/>
          </ac:spMkLst>
        </pc:spChg>
        <pc:graphicFrameChg chg="add del mod modGraphic">
          <ac:chgData name="Susroonya Koduru" userId="945fcde5299f7d30" providerId="LiveId" clId="{21A9B327-A5E8-465B-AA3E-E9FCA6C44787}" dt="2022-04-27T20:01:40.330" v="3767" actId="20577"/>
          <ac:graphicFrameMkLst>
            <pc:docMk/>
            <pc:sldMk cId="4212917468" sldId="260"/>
            <ac:graphicFrameMk id="4" creationId="{403CD5FD-27C3-4342-BE41-F411CB8D6931}"/>
          </ac:graphicFrameMkLst>
        </pc:graphicFrameChg>
      </pc:sldChg>
      <pc:sldChg chg="del ord">
        <pc:chgData name="Susroonya Koduru" userId="945fcde5299f7d30" providerId="LiveId" clId="{21A9B327-A5E8-465B-AA3E-E9FCA6C44787}" dt="2022-04-27T06:45:32.779" v="2461" actId="47"/>
        <pc:sldMkLst>
          <pc:docMk/>
          <pc:sldMk cId="1527386939" sldId="261"/>
        </pc:sldMkLst>
      </pc:sldChg>
      <pc:sldChg chg="addSp delSp modSp mod ord">
        <pc:chgData name="Susroonya Koduru" userId="945fcde5299f7d30" providerId="LiveId" clId="{21A9B327-A5E8-465B-AA3E-E9FCA6C44787}" dt="2022-04-28T02:05:01.646" v="7057" actId="20577"/>
        <pc:sldMkLst>
          <pc:docMk/>
          <pc:sldMk cId="700209266" sldId="264"/>
        </pc:sldMkLst>
        <pc:spChg chg="mod">
          <ac:chgData name="Susroonya Koduru" userId="945fcde5299f7d30" providerId="LiveId" clId="{21A9B327-A5E8-465B-AA3E-E9FCA6C44787}" dt="2022-04-27T19:47:50.555" v="3743" actId="20577"/>
          <ac:spMkLst>
            <pc:docMk/>
            <pc:sldMk cId="700209266" sldId="264"/>
            <ac:spMk id="2" creationId="{DD0B6389-2374-4677-B8BB-59410CCC32FD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12" creationId="{81E53639-8872-4E58-9A2D-8001BB8547AC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14" creationId="{2A1632FE-1D0A-41E4-BF25-F0F7AA952C33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16" creationId="{3586E56F-86DF-43E4-85F3-DD6AA1CF8C84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18" creationId="{2EBE9657-CF02-4369-A33E-0B3687100B60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20" creationId="{DA9922DC-4CA9-4B40-A5D5-72BBFAE6A6D3}"/>
          </ac:spMkLst>
        </pc:spChg>
        <pc:spChg chg="add mod">
          <ac:chgData name="Susroonya Koduru" userId="945fcde5299f7d30" providerId="LiveId" clId="{21A9B327-A5E8-465B-AA3E-E9FCA6C44787}" dt="2022-04-27T07:47:32.526" v="3352" actId="255"/>
          <ac:spMkLst>
            <pc:docMk/>
            <pc:sldMk cId="700209266" sldId="264"/>
            <ac:spMk id="21" creationId="{7C52EAA0-611D-43CC-8786-B937F4EA5DF5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22" creationId="{227F60B2-65D3-4950-9103-3EFDF7F7D6FE}"/>
          </ac:spMkLst>
        </pc:spChg>
        <pc:spChg chg="add mod">
          <ac:chgData name="Susroonya Koduru" userId="945fcde5299f7d30" providerId="LiveId" clId="{21A9B327-A5E8-465B-AA3E-E9FCA6C44787}" dt="2022-04-27T19:47:14.573" v="3741" actId="207"/>
          <ac:spMkLst>
            <pc:docMk/>
            <pc:sldMk cId="700209266" sldId="264"/>
            <ac:spMk id="23" creationId="{13A58B99-3A85-446D-9A51-738EC6699FA8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24" creationId="{CD1CD723-7F96-4567-92C6-62CCB0855077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26" creationId="{3D641E32-C3C9-4F0F-A366-D6AF93DD9F68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28" creationId="{AEBF65AA-A09B-4D00-8027-CC0A25E8CC3F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30" creationId="{307F39A3-7EA6-4379-9663-6D559F439438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32" creationId="{4E1B2E89-57B9-4D7A-8428-5CD76566CA18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34" creationId="{6F419E70-E8A3-4D0F-B3B6-B2E3C5F0599D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40" creationId="{FD1A8A05-09CF-4FED-814A-C13B5ADAD0D0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43" creationId="{1D462F79-38EC-4B6D-A17B-F5010967D4B4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45" creationId="{F0040622-091C-4302-89B8-994214504947}"/>
          </ac:spMkLst>
        </pc:spChg>
        <pc:spChg chg="del mod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47" creationId="{5947416C-CC20-4528-9E6B-29806BA3BA3B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49" creationId="{62B43C75-ADC1-45C4-B8A7-20F5B91BAD47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51" creationId="{0BB3AF7F-FFF7-43A1-AD4E-EC73024C5568}"/>
          </ac:spMkLst>
        </pc:spChg>
        <pc:spChg chg="del mod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53" creationId="{A92DB966-25A0-4984-9B63-C732CFF22BF5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55" creationId="{E1E98164-920D-4ED4-A5AA-5A7397381533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57" creationId="{B55204BF-7B89-48BE-B911-AB38665495CE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59" creationId="{F4608EA6-D8A9-40C5-86D4-F6A06BB55DF0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61" creationId="{AE4EBEE0-F0BD-4B44-A294-BA11560FEC18}"/>
          </ac:spMkLst>
        </pc:spChg>
        <pc:spChg chg="del">
          <ac:chgData name="Susroonya Koduru" userId="945fcde5299f7d30" providerId="LiveId" clId="{21A9B327-A5E8-465B-AA3E-E9FCA6C44787}" dt="2022-04-27T07:33:49.900" v="2879" actId="478"/>
          <ac:spMkLst>
            <pc:docMk/>
            <pc:sldMk cId="700209266" sldId="264"/>
            <ac:spMk id="63" creationId="{1850852B-B5D2-43AC-8631-C907E6A781C8}"/>
          </ac:spMkLst>
        </pc:spChg>
        <pc:spChg chg="del">
          <ac:chgData name="Susroonya Koduru" userId="945fcde5299f7d30" providerId="LiveId" clId="{21A9B327-A5E8-465B-AA3E-E9FCA6C44787}" dt="2022-04-27T07:36:50.163" v="2887" actId="478"/>
          <ac:spMkLst>
            <pc:docMk/>
            <pc:sldMk cId="700209266" sldId="264"/>
            <ac:spMk id="105" creationId="{CC54D7B6-3713-48BB-9DDB-12D73AFA8E99}"/>
          </ac:spMkLst>
        </pc:spChg>
        <pc:spChg chg="del mod">
          <ac:chgData name="Susroonya Koduru" userId="945fcde5299f7d30" providerId="LiveId" clId="{21A9B327-A5E8-465B-AA3E-E9FCA6C44787}" dt="2022-04-27T07:36:58.328" v="2889" actId="478"/>
          <ac:spMkLst>
            <pc:docMk/>
            <pc:sldMk cId="700209266" sldId="264"/>
            <ac:spMk id="107" creationId="{43C3E76C-2256-4F05-B7C3-0DFF370582FE}"/>
          </ac:spMkLst>
        </pc:spChg>
        <pc:spChg chg="del">
          <ac:chgData name="Susroonya Koduru" userId="945fcde5299f7d30" providerId="LiveId" clId="{21A9B327-A5E8-465B-AA3E-E9FCA6C44787}" dt="2022-04-27T07:37:24.767" v="2893" actId="478"/>
          <ac:spMkLst>
            <pc:docMk/>
            <pc:sldMk cId="700209266" sldId="264"/>
            <ac:spMk id="109" creationId="{27DF1E14-A144-47F8-A8C2-C2DB76FEE3E7}"/>
          </ac:spMkLst>
        </pc:spChg>
        <pc:spChg chg="del mod">
          <ac:chgData name="Susroonya Koduru" userId="945fcde5299f7d30" providerId="LiveId" clId="{21A9B327-A5E8-465B-AA3E-E9FCA6C44787}" dt="2022-04-27T07:37:03.684" v="2891" actId="478"/>
          <ac:spMkLst>
            <pc:docMk/>
            <pc:sldMk cId="700209266" sldId="264"/>
            <ac:spMk id="111" creationId="{5B72532C-25BA-4593-9A4A-521BC652C2BC}"/>
          </ac:spMkLst>
        </pc:spChg>
        <pc:spChg chg="del">
          <ac:chgData name="Susroonya Koduru" userId="945fcde5299f7d30" providerId="LiveId" clId="{21A9B327-A5E8-465B-AA3E-E9FCA6C44787}" dt="2022-04-27T07:33:44.573" v="2878" actId="478"/>
          <ac:spMkLst>
            <pc:docMk/>
            <pc:sldMk cId="700209266" sldId="264"/>
            <ac:spMk id="128" creationId="{B9FF2D19-E789-4622-8C93-442F36075B59}"/>
          </ac:spMkLst>
        </pc:spChg>
        <pc:spChg chg="del mod">
          <ac:chgData name="Susroonya Koduru" userId="945fcde5299f7d30" providerId="LiveId" clId="{21A9B327-A5E8-465B-AA3E-E9FCA6C44787}" dt="2022-04-27T07:33:59.176" v="2883" actId="478"/>
          <ac:spMkLst>
            <pc:docMk/>
            <pc:sldMk cId="700209266" sldId="264"/>
            <ac:spMk id="130" creationId="{F06F1B9E-833C-4A81-9647-F6FB852D5F0B}"/>
          </ac:spMkLst>
        </pc:spChg>
        <pc:spChg chg="del">
          <ac:chgData name="Susroonya Koduru" userId="945fcde5299f7d30" providerId="LiveId" clId="{21A9B327-A5E8-465B-AA3E-E9FCA6C44787}" dt="2022-04-27T07:33:54.670" v="2880" actId="478"/>
          <ac:spMkLst>
            <pc:docMk/>
            <pc:sldMk cId="700209266" sldId="264"/>
            <ac:spMk id="132" creationId="{6D8B9F4E-BB0E-4EA0-8D17-2285623C4321}"/>
          </ac:spMkLst>
        </pc:spChg>
        <pc:spChg chg="del">
          <ac:chgData name="Susroonya Koduru" userId="945fcde5299f7d30" providerId="LiveId" clId="{21A9B327-A5E8-465B-AA3E-E9FCA6C44787}" dt="2022-04-27T07:34:02.067" v="2884" actId="478"/>
          <ac:spMkLst>
            <pc:docMk/>
            <pc:sldMk cId="700209266" sldId="264"/>
            <ac:spMk id="134" creationId="{CC09C7BA-2451-49E9-9E79-6E08651BED50}"/>
          </ac:spMkLst>
        </pc:spChg>
        <pc:spChg chg="mod">
          <ac:chgData name="Susroonya Koduru" userId="945fcde5299f7d30" providerId="LiveId" clId="{21A9B327-A5E8-465B-AA3E-E9FCA6C44787}" dt="2022-04-28T02:05:01.646" v="7057" actId="20577"/>
          <ac:spMkLst>
            <pc:docMk/>
            <pc:sldMk cId="700209266" sldId="264"/>
            <ac:spMk id="141" creationId="{3E96791E-3AF0-4956-AFA7-A8A89E8EB15E}"/>
          </ac:spMkLst>
        </pc:spChg>
        <pc:graphicFrameChg chg="add del mod modGraphic">
          <ac:chgData name="Susroonya Koduru" userId="945fcde5299f7d30" providerId="LiveId" clId="{21A9B327-A5E8-465B-AA3E-E9FCA6C44787}" dt="2022-04-27T07:37:20.248" v="2892" actId="478"/>
          <ac:graphicFrameMkLst>
            <pc:docMk/>
            <pc:sldMk cId="700209266" sldId="264"/>
            <ac:graphicFrameMk id="3" creationId="{2A70C2FD-B1E0-445B-8EF3-B0902023C297}"/>
          </ac:graphicFrameMkLst>
        </pc:graphicFrameChg>
        <pc:graphicFrameChg chg="add mod modGraphic">
          <ac:chgData name="Susroonya Koduru" userId="945fcde5299f7d30" providerId="LiveId" clId="{21A9B327-A5E8-465B-AA3E-E9FCA6C44787}" dt="2022-04-27T21:18:47.381" v="3995" actId="20577"/>
          <ac:graphicFrameMkLst>
            <pc:docMk/>
            <pc:sldMk cId="700209266" sldId="264"/>
            <ac:graphicFrameMk id="4" creationId="{DCC83939-D9EC-4131-B684-473DBA0770B7}"/>
          </ac:graphicFrameMkLst>
        </pc:graphicFrameChg>
        <pc:graphicFrameChg chg="add mod modGraphic">
          <ac:chgData name="Susroonya Koduru" userId="945fcde5299f7d30" providerId="LiveId" clId="{21A9B327-A5E8-465B-AA3E-E9FCA6C44787}" dt="2022-04-27T19:46:40.168" v="3723" actId="113"/>
          <ac:graphicFrameMkLst>
            <pc:docMk/>
            <pc:sldMk cId="700209266" sldId="264"/>
            <ac:graphicFrameMk id="5" creationId="{0254F4C5-27EE-4A12-940F-538F000877CE}"/>
          </ac:graphicFrameMkLst>
        </pc:graphicFrameChg>
        <pc:cxnChg chg="del mod">
          <ac:chgData name="Susroonya Koduru" userId="945fcde5299f7d30" providerId="LiveId" clId="{21A9B327-A5E8-465B-AA3E-E9FCA6C44787}" dt="2022-04-27T07:33:49.900" v="2879" actId="478"/>
          <ac:cxnSpMkLst>
            <pc:docMk/>
            <pc:sldMk cId="700209266" sldId="264"/>
            <ac:cxnSpMk id="7" creationId="{D190DF0B-5B2E-49A9-B210-E32FFFAC7E35}"/>
          </ac:cxnSpMkLst>
        </pc:cxnChg>
        <pc:cxnChg chg="add del mod">
          <ac:chgData name="Susroonya Koduru" userId="945fcde5299f7d30" providerId="LiveId" clId="{21A9B327-A5E8-465B-AA3E-E9FCA6C44787}" dt="2022-04-27T07:45:57.272" v="3312" actId="478"/>
          <ac:cxnSpMkLst>
            <pc:docMk/>
            <pc:sldMk cId="700209266" sldId="264"/>
            <ac:cxnSpMk id="8" creationId="{9B6D3195-6946-4F3C-9819-97888318D038}"/>
          </ac:cxnSpMkLst>
        </pc:cxnChg>
        <pc:cxnChg chg="add mod">
          <ac:chgData name="Susroonya Koduru" userId="945fcde5299f7d30" providerId="LiveId" clId="{21A9B327-A5E8-465B-AA3E-E9FCA6C44787}" dt="2022-04-27T07:47:16.698" v="3349" actId="1076"/>
          <ac:cxnSpMkLst>
            <pc:docMk/>
            <pc:sldMk cId="700209266" sldId="264"/>
            <ac:cxnSpMk id="11" creationId="{55A934BF-058F-40A3-BCB8-4F7676A4F1A2}"/>
          </ac:cxnSpMkLst>
        </pc:cxnChg>
        <pc:cxnChg chg="del">
          <ac:chgData name="Susroonya Koduru" userId="945fcde5299f7d30" providerId="LiveId" clId="{21A9B327-A5E8-465B-AA3E-E9FCA6C44787}" dt="2022-04-27T07:37:30.759" v="2895" actId="478"/>
          <ac:cxnSpMkLst>
            <pc:docMk/>
            <pc:sldMk cId="700209266" sldId="264"/>
            <ac:cxnSpMk id="70" creationId="{F70C08F9-9A5C-43CF-9AAC-621536803BA0}"/>
          </ac:cxnSpMkLst>
        </pc:cxnChg>
        <pc:cxnChg chg="del">
          <ac:chgData name="Susroonya Koduru" userId="945fcde5299f7d30" providerId="LiveId" clId="{21A9B327-A5E8-465B-AA3E-E9FCA6C44787}" dt="2022-04-27T07:37:28.275" v="2894" actId="478"/>
          <ac:cxnSpMkLst>
            <pc:docMk/>
            <pc:sldMk cId="700209266" sldId="264"/>
            <ac:cxnSpMk id="78" creationId="{ABA89E8D-ECBE-4B32-82C7-E8DD0B202C5F}"/>
          </ac:cxnSpMkLst>
        </pc:cxnChg>
        <pc:cxnChg chg="del">
          <ac:chgData name="Susroonya Koduru" userId="945fcde5299f7d30" providerId="LiveId" clId="{21A9B327-A5E8-465B-AA3E-E9FCA6C44787}" dt="2022-04-27T07:37:33.124" v="2896" actId="478"/>
          <ac:cxnSpMkLst>
            <pc:docMk/>
            <pc:sldMk cId="700209266" sldId="264"/>
            <ac:cxnSpMk id="84" creationId="{C2B38730-2A0E-4853-AD2C-FC744EF527B4}"/>
          </ac:cxnSpMkLst>
        </pc:cxnChg>
        <pc:cxnChg chg="del">
          <ac:chgData name="Susroonya Koduru" userId="945fcde5299f7d30" providerId="LiveId" clId="{21A9B327-A5E8-465B-AA3E-E9FCA6C44787}" dt="2022-04-27T07:37:35.396" v="2897" actId="478"/>
          <ac:cxnSpMkLst>
            <pc:docMk/>
            <pc:sldMk cId="700209266" sldId="264"/>
            <ac:cxnSpMk id="90" creationId="{98E48653-A8EB-4DE2-BFE6-A0E61D873096}"/>
          </ac:cxnSpMkLst>
        </pc:cxnChg>
      </pc:sldChg>
      <pc:sldChg chg="del">
        <pc:chgData name="Susroonya Koduru" userId="945fcde5299f7d30" providerId="LiveId" clId="{21A9B327-A5E8-465B-AA3E-E9FCA6C44787}" dt="2022-04-27T07:22:32.756" v="2740" actId="47"/>
        <pc:sldMkLst>
          <pc:docMk/>
          <pc:sldMk cId="2563119616" sldId="265"/>
        </pc:sldMkLst>
      </pc:sldChg>
      <pc:sldChg chg="del">
        <pc:chgData name="Susroonya Koduru" userId="945fcde5299f7d30" providerId="LiveId" clId="{21A9B327-A5E8-465B-AA3E-E9FCA6C44787}" dt="2022-04-27T07:22:28.355" v="2738" actId="47"/>
        <pc:sldMkLst>
          <pc:docMk/>
          <pc:sldMk cId="445070695" sldId="267"/>
        </pc:sldMkLst>
      </pc:sldChg>
      <pc:sldChg chg="addSp delSp modSp mod">
        <pc:chgData name="Susroonya Koduru" userId="945fcde5299f7d30" providerId="LiveId" clId="{21A9B327-A5E8-465B-AA3E-E9FCA6C44787}" dt="2022-04-28T02:04:40.144" v="7037" actId="20577"/>
        <pc:sldMkLst>
          <pc:docMk/>
          <pc:sldMk cId="2371293676" sldId="278"/>
        </pc:sldMkLst>
        <pc:spChg chg="mod">
          <ac:chgData name="Susroonya Koduru" userId="945fcde5299f7d30" providerId="LiveId" clId="{21A9B327-A5E8-465B-AA3E-E9FCA6C44787}" dt="2022-04-27T22:25:26.344" v="4485" actId="313"/>
          <ac:spMkLst>
            <pc:docMk/>
            <pc:sldMk cId="2371293676" sldId="278"/>
            <ac:spMk id="3" creationId="{95B371F2-DBA5-415A-82C8-651F587B857A}"/>
          </ac:spMkLst>
        </pc:spChg>
        <pc:spChg chg="add del mod">
          <ac:chgData name="Susroonya Koduru" userId="945fcde5299f7d30" providerId="LiveId" clId="{21A9B327-A5E8-465B-AA3E-E9FCA6C44787}" dt="2022-04-26T23:18:14.203" v="40" actId="478"/>
          <ac:spMkLst>
            <pc:docMk/>
            <pc:sldMk cId="2371293676" sldId="278"/>
            <ac:spMk id="4" creationId="{A24C78FB-7DE6-4B45-8208-C71611359B1C}"/>
          </ac:spMkLst>
        </pc:spChg>
        <pc:spChg chg="add del mod">
          <ac:chgData name="Susroonya Koduru" userId="945fcde5299f7d30" providerId="LiveId" clId="{21A9B327-A5E8-465B-AA3E-E9FCA6C44787}" dt="2022-04-26T23:18:19.280" v="42" actId="478"/>
          <ac:spMkLst>
            <pc:docMk/>
            <pc:sldMk cId="2371293676" sldId="278"/>
            <ac:spMk id="6" creationId="{7E0DAA85-5D73-416E-A82F-E59DB4840F53}"/>
          </ac:spMkLst>
        </pc:spChg>
        <pc:spChg chg="add del mod">
          <ac:chgData name="Susroonya Koduru" userId="945fcde5299f7d30" providerId="LiveId" clId="{21A9B327-A5E8-465B-AA3E-E9FCA6C44787}" dt="2022-04-26T23:18:38.038" v="46" actId="478"/>
          <ac:spMkLst>
            <pc:docMk/>
            <pc:sldMk cId="2371293676" sldId="278"/>
            <ac:spMk id="7" creationId="{77A0C8E2-56D4-4199-A06E-DE300FD6CF2D}"/>
          </ac:spMkLst>
        </pc:spChg>
        <pc:spChg chg="add del mod">
          <ac:chgData name="Susroonya Koduru" userId="945fcde5299f7d30" providerId="LiveId" clId="{21A9B327-A5E8-465B-AA3E-E9FCA6C44787}" dt="2022-04-26T23:19:03.795" v="51"/>
          <ac:spMkLst>
            <pc:docMk/>
            <pc:sldMk cId="2371293676" sldId="278"/>
            <ac:spMk id="8" creationId="{4FAECD85-CF55-420E-AAC9-4D5E78CA64F4}"/>
          </ac:spMkLst>
        </pc:spChg>
        <pc:spChg chg="add mod">
          <ac:chgData name="Susroonya Koduru" userId="945fcde5299f7d30" providerId="LiveId" clId="{21A9B327-A5E8-465B-AA3E-E9FCA6C44787}" dt="2022-04-27T22:26:46.759" v="4487" actId="1076"/>
          <ac:spMkLst>
            <pc:docMk/>
            <pc:sldMk cId="2371293676" sldId="278"/>
            <ac:spMk id="9" creationId="{DEAC2734-FE0E-4CEB-B7B3-A4DE8E2A9037}"/>
          </ac:spMkLst>
        </pc:spChg>
        <pc:spChg chg="add del mod">
          <ac:chgData name="Susroonya Koduru" userId="945fcde5299f7d30" providerId="LiveId" clId="{21A9B327-A5E8-465B-AA3E-E9FCA6C44787}" dt="2022-04-27T00:40:37.192" v="941" actId="478"/>
          <ac:spMkLst>
            <pc:docMk/>
            <pc:sldMk cId="2371293676" sldId="278"/>
            <ac:spMk id="11" creationId="{1D078127-0CAF-4BB5-BC46-41321DD7B427}"/>
          </ac:spMkLst>
        </pc:spChg>
        <pc:spChg chg="mod">
          <ac:chgData name="Susroonya Koduru" userId="945fcde5299f7d30" providerId="LiveId" clId="{21A9B327-A5E8-465B-AA3E-E9FCA6C44787}" dt="2022-04-27T21:26:09.467" v="4069" actId="20577"/>
          <ac:spMkLst>
            <pc:docMk/>
            <pc:sldMk cId="2371293676" sldId="278"/>
            <ac:spMk id="18" creationId="{EA6B7DE5-BFCC-4EEF-9609-8AA1C7CAD3B0}"/>
          </ac:spMkLst>
        </pc:spChg>
        <pc:spChg chg="del">
          <ac:chgData name="Susroonya Koduru" userId="945fcde5299f7d30" providerId="LiveId" clId="{21A9B327-A5E8-465B-AA3E-E9FCA6C44787}" dt="2022-04-27T00:40:35.104" v="940" actId="478"/>
          <ac:spMkLst>
            <pc:docMk/>
            <pc:sldMk cId="2371293676" sldId="278"/>
            <ac:spMk id="25" creationId="{BE394849-EE6D-4358-A824-BBF6E518EAEA}"/>
          </ac:spMkLst>
        </pc:spChg>
        <pc:spChg chg="mod">
          <ac:chgData name="Susroonya Koduru" userId="945fcde5299f7d30" providerId="LiveId" clId="{21A9B327-A5E8-465B-AA3E-E9FCA6C44787}" dt="2022-04-28T02:04:40.144" v="7037" actId="20577"/>
          <ac:spMkLst>
            <pc:docMk/>
            <pc:sldMk cId="2371293676" sldId="278"/>
            <ac:spMk id="34" creationId="{D30A968E-AB03-4BB5-BF8E-EB31DFD33B17}"/>
          </ac:spMkLst>
        </pc:spChg>
        <pc:picChg chg="add del mod">
          <ac:chgData name="Susroonya Koduru" userId="945fcde5299f7d30" providerId="LiveId" clId="{21A9B327-A5E8-465B-AA3E-E9FCA6C44787}" dt="2022-04-26T23:18:57.337" v="50" actId="478"/>
          <ac:picMkLst>
            <pc:docMk/>
            <pc:sldMk cId="2371293676" sldId="278"/>
            <ac:picMk id="27" creationId="{FC80FA98-D238-41BC-848B-15F7D2C9D061}"/>
          </ac:picMkLst>
        </pc:picChg>
        <pc:picChg chg="del mod">
          <ac:chgData name="Susroonya Koduru" userId="945fcde5299f7d30" providerId="LiveId" clId="{21A9B327-A5E8-465B-AA3E-E9FCA6C44787}" dt="2022-04-26T23:18:11.653" v="39" actId="478"/>
          <ac:picMkLst>
            <pc:docMk/>
            <pc:sldMk cId="2371293676" sldId="278"/>
            <ac:picMk id="29" creationId="{071DE959-F62C-476A-A8B1-B4C0E3CC7BA6}"/>
          </ac:picMkLst>
        </pc:picChg>
        <pc:picChg chg="del">
          <ac:chgData name="Susroonya Koduru" userId="945fcde5299f7d30" providerId="LiveId" clId="{21A9B327-A5E8-465B-AA3E-E9FCA6C44787}" dt="2022-04-26T23:18:16.600" v="41" actId="478"/>
          <ac:picMkLst>
            <pc:docMk/>
            <pc:sldMk cId="2371293676" sldId="278"/>
            <ac:picMk id="31" creationId="{26F59C63-890F-4F30-B979-40A77F09EDB5}"/>
          </ac:picMkLst>
        </pc:picChg>
        <pc:picChg chg="add del mod">
          <ac:chgData name="Susroonya Koduru" userId="945fcde5299f7d30" providerId="LiveId" clId="{21A9B327-A5E8-465B-AA3E-E9FCA6C44787}" dt="2022-04-26T23:18:57.337" v="50" actId="478"/>
          <ac:picMkLst>
            <pc:docMk/>
            <pc:sldMk cId="2371293676" sldId="278"/>
            <ac:picMk id="1026" creationId="{3C5A8221-AB7A-408F-BC39-5869D863129C}"/>
          </ac:picMkLst>
        </pc:picChg>
        <pc:picChg chg="add mod">
          <ac:chgData name="Susroonya Koduru" userId="945fcde5299f7d30" providerId="LiveId" clId="{21A9B327-A5E8-465B-AA3E-E9FCA6C44787}" dt="2022-04-27T22:26:51" v="4488" actId="1076"/>
          <ac:picMkLst>
            <pc:docMk/>
            <pc:sldMk cId="2371293676" sldId="278"/>
            <ac:picMk id="1028" creationId="{478AD5FA-22CF-4A4F-B39F-CB8E677A7377}"/>
          </ac:picMkLst>
        </pc:picChg>
      </pc:sldChg>
      <pc:sldChg chg="addSp delSp modSp add del mod ord">
        <pc:chgData name="Susroonya Koduru" userId="945fcde5299f7d30" providerId="LiveId" clId="{21A9B327-A5E8-465B-AA3E-E9FCA6C44787}" dt="2022-04-28T02:11:12.420" v="7279" actId="20577"/>
        <pc:sldMkLst>
          <pc:docMk/>
          <pc:sldMk cId="675137161" sldId="281"/>
        </pc:sldMkLst>
        <pc:spChg chg="add mod">
          <ac:chgData name="Susroonya Koduru" userId="945fcde5299f7d30" providerId="LiveId" clId="{21A9B327-A5E8-465B-AA3E-E9FCA6C44787}" dt="2022-04-28T02:06:06.764" v="7129" actId="20577"/>
          <ac:spMkLst>
            <pc:docMk/>
            <pc:sldMk cId="675137161" sldId="281"/>
            <ac:spMk id="2" creationId="{FC1E172E-61B0-443B-8624-F477E54B8045}"/>
          </ac:spMkLst>
        </pc:spChg>
        <pc:spChg chg="mod">
          <ac:chgData name="Susroonya Koduru" userId="945fcde5299f7d30" providerId="LiveId" clId="{21A9B327-A5E8-465B-AA3E-E9FCA6C44787}" dt="2022-04-27T23:34:13.196" v="6159" actId="255"/>
          <ac:spMkLst>
            <pc:docMk/>
            <pc:sldMk cId="675137161" sldId="281"/>
            <ac:spMk id="3" creationId="{594C1777-B62D-468E-BE34-64A07CED098F}"/>
          </ac:spMkLst>
        </pc:spChg>
        <pc:spChg chg="add del mod">
          <ac:chgData name="Susroonya Koduru" userId="945fcde5299f7d30" providerId="LiveId" clId="{21A9B327-A5E8-465B-AA3E-E9FCA6C44787}" dt="2022-04-27T00:46:16.568" v="987" actId="478"/>
          <ac:spMkLst>
            <pc:docMk/>
            <pc:sldMk cId="675137161" sldId="281"/>
            <ac:spMk id="4" creationId="{1FFD5F40-D9C2-4466-A754-E771DF6C2C65}"/>
          </ac:spMkLst>
        </pc:spChg>
        <pc:spChg chg="add del mod">
          <ac:chgData name="Susroonya Koduru" userId="945fcde5299f7d30" providerId="LiveId" clId="{21A9B327-A5E8-465B-AA3E-E9FCA6C44787}" dt="2022-04-27T20:12:26.537" v="3872"/>
          <ac:spMkLst>
            <pc:docMk/>
            <pc:sldMk cId="675137161" sldId="281"/>
            <ac:spMk id="4" creationId="{9CE2FE29-5918-4D86-AA56-4FA4D065C414}"/>
          </ac:spMkLst>
        </pc:spChg>
        <pc:spChg chg="add del mod">
          <ac:chgData name="Susroonya Koduru" userId="945fcde5299f7d30" providerId="LiveId" clId="{21A9B327-A5E8-465B-AA3E-E9FCA6C44787}" dt="2022-04-27T00:49:27.322" v="1032"/>
          <ac:spMkLst>
            <pc:docMk/>
            <pc:sldMk cId="675137161" sldId="281"/>
            <ac:spMk id="5" creationId="{6A424AB0-81D3-4771-8108-20416F68CD91}"/>
          </ac:spMkLst>
        </pc:spChg>
        <pc:spChg chg="add mod">
          <ac:chgData name="Susroonya Koduru" userId="945fcde5299f7d30" providerId="LiveId" clId="{21A9B327-A5E8-465B-AA3E-E9FCA6C44787}" dt="2022-04-28T02:11:12.420" v="7279" actId="20577"/>
          <ac:spMkLst>
            <pc:docMk/>
            <pc:sldMk cId="675137161" sldId="281"/>
            <ac:spMk id="5" creationId="{E83AAC00-F36D-4122-BA89-D34D21950783}"/>
          </ac:spMkLst>
        </pc:spChg>
        <pc:spChg chg="del">
          <ac:chgData name="Susroonya Koduru" userId="945fcde5299f7d30" providerId="LiveId" clId="{21A9B327-A5E8-465B-AA3E-E9FCA6C44787}" dt="2022-04-27T00:46:13.762" v="986" actId="478"/>
          <ac:spMkLst>
            <pc:docMk/>
            <pc:sldMk cId="675137161" sldId="281"/>
            <ac:spMk id="6" creationId="{70039366-CC4B-45CC-9139-66129D35DB25}"/>
          </ac:spMkLst>
        </pc:spChg>
        <pc:spChg chg="add mod">
          <ac:chgData name="Susroonya Koduru" userId="945fcde5299f7d30" providerId="LiveId" clId="{21A9B327-A5E8-465B-AA3E-E9FCA6C44787}" dt="2022-04-27T23:33:39.741" v="6151" actId="1076"/>
          <ac:spMkLst>
            <pc:docMk/>
            <pc:sldMk cId="675137161" sldId="281"/>
            <ac:spMk id="7" creationId="{E4844F44-C7D1-4905-B541-C64400B384AF}"/>
          </ac:spMkLst>
        </pc:spChg>
      </pc:sldChg>
      <pc:sldChg chg="del">
        <pc:chgData name="Susroonya Koduru" userId="945fcde5299f7d30" providerId="LiveId" clId="{21A9B327-A5E8-465B-AA3E-E9FCA6C44787}" dt="2022-04-27T07:22:30.969" v="2739" actId="47"/>
        <pc:sldMkLst>
          <pc:docMk/>
          <pc:sldMk cId="344939837" sldId="283"/>
        </pc:sldMkLst>
      </pc:sldChg>
      <pc:sldChg chg="del">
        <pc:chgData name="Susroonya Koduru" userId="945fcde5299f7d30" providerId="LiveId" clId="{21A9B327-A5E8-465B-AA3E-E9FCA6C44787}" dt="2022-04-27T06:45:30.031" v="2460" actId="47"/>
        <pc:sldMkLst>
          <pc:docMk/>
          <pc:sldMk cId="3483999599" sldId="284"/>
        </pc:sldMkLst>
      </pc:sldChg>
      <pc:sldChg chg="modSp mod">
        <pc:chgData name="Susroonya Koduru" userId="945fcde5299f7d30" providerId="LiveId" clId="{21A9B327-A5E8-465B-AA3E-E9FCA6C44787}" dt="2022-04-28T02:04:20.373" v="7027" actId="20577"/>
        <pc:sldMkLst>
          <pc:docMk/>
          <pc:sldMk cId="2865516803" sldId="285"/>
        </pc:sldMkLst>
        <pc:spChg chg="mod">
          <ac:chgData name="Susroonya Koduru" userId="945fcde5299f7d30" providerId="LiveId" clId="{21A9B327-A5E8-465B-AA3E-E9FCA6C44787}" dt="2022-04-27T21:26:00.866" v="4066" actId="20577"/>
          <ac:spMkLst>
            <pc:docMk/>
            <pc:sldMk cId="2865516803" sldId="285"/>
            <ac:spMk id="2" creationId="{C11A7FF5-E7DB-4462-BC64-12126BDC0DFB}"/>
          </ac:spMkLst>
        </pc:spChg>
        <pc:spChg chg="mod">
          <ac:chgData name="Susroonya Koduru" userId="945fcde5299f7d30" providerId="LiveId" clId="{21A9B327-A5E8-465B-AA3E-E9FCA6C44787}" dt="2022-04-28T02:04:20.373" v="7027" actId="20577"/>
          <ac:spMkLst>
            <pc:docMk/>
            <pc:sldMk cId="2865516803" sldId="285"/>
            <ac:spMk id="8" creationId="{B10C7A9E-B1D7-4285-8DD5-D28AFDC7B4F8}"/>
          </ac:spMkLst>
        </pc:spChg>
        <pc:spChg chg="mod">
          <ac:chgData name="Susroonya Koduru" userId="945fcde5299f7d30" providerId="LiveId" clId="{21A9B327-A5E8-465B-AA3E-E9FCA6C44787}" dt="2022-04-27T22:03:18.963" v="4203" actId="20577"/>
          <ac:spMkLst>
            <pc:docMk/>
            <pc:sldMk cId="2865516803" sldId="285"/>
            <ac:spMk id="14" creationId="{BEC46ADB-55E5-43DA-8E91-C49412A33045}"/>
          </ac:spMkLst>
        </pc:spChg>
      </pc:sldChg>
      <pc:sldChg chg="addSp delSp modSp mod setBg">
        <pc:chgData name="Susroonya Koduru" userId="945fcde5299f7d30" providerId="LiveId" clId="{21A9B327-A5E8-465B-AA3E-E9FCA6C44787}" dt="2022-04-28T03:21:09.527" v="7311" actId="1076"/>
        <pc:sldMkLst>
          <pc:docMk/>
          <pc:sldMk cId="4237778926" sldId="286"/>
        </pc:sldMkLst>
        <pc:spChg chg="mod">
          <ac:chgData name="Susroonya Koduru" userId="945fcde5299f7d30" providerId="LiveId" clId="{21A9B327-A5E8-465B-AA3E-E9FCA6C44787}" dt="2022-04-27T07:30:25.038" v="2839" actId="26606"/>
          <ac:spMkLst>
            <pc:docMk/>
            <pc:sldMk cId="4237778926" sldId="286"/>
            <ac:spMk id="2" creationId="{9BD825CB-5684-4E97-80FA-A48BC074B947}"/>
          </ac:spMkLst>
        </pc:spChg>
        <pc:spChg chg="mod">
          <ac:chgData name="Susroonya Koduru" userId="945fcde5299f7d30" providerId="LiveId" clId="{21A9B327-A5E8-465B-AA3E-E9FCA6C44787}" dt="2022-04-28T03:21:09.527" v="7311" actId="1076"/>
          <ac:spMkLst>
            <pc:docMk/>
            <pc:sldMk cId="4237778926" sldId="286"/>
            <ac:spMk id="3" creationId="{95B371F2-DBA5-415A-82C8-651F587B857A}"/>
          </ac:spMkLst>
        </pc:spChg>
        <pc:spChg chg="add del mod">
          <ac:chgData name="Susroonya Koduru" userId="945fcde5299f7d30" providerId="LiveId" clId="{21A9B327-A5E8-465B-AA3E-E9FCA6C44787}" dt="2022-04-27T07:25:52.438" v="2787" actId="478"/>
          <ac:spMkLst>
            <pc:docMk/>
            <pc:sldMk cId="4237778926" sldId="286"/>
            <ac:spMk id="5" creationId="{7124DC25-8917-4E4A-8ABF-E4F6676F8218}"/>
          </ac:spMkLst>
        </pc:spChg>
        <pc:spChg chg="add del mod">
          <ac:chgData name="Susroonya Koduru" userId="945fcde5299f7d30" providerId="LiveId" clId="{21A9B327-A5E8-465B-AA3E-E9FCA6C44787}" dt="2022-04-27T07:26:17.495" v="2815" actId="478"/>
          <ac:spMkLst>
            <pc:docMk/>
            <pc:sldMk cId="4237778926" sldId="286"/>
            <ac:spMk id="7" creationId="{6F4123A7-12A7-4CB9-8958-BFC11525F40F}"/>
          </ac:spMkLst>
        </pc:spChg>
        <pc:spChg chg="add del mod">
          <ac:chgData name="Susroonya Koduru" userId="945fcde5299f7d30" providerId="LiveId" clId="{21A9B327-A5E8-465B-AA3E-E9FCA6C44787}" dt="2022-04-27T07:26:23.709" v="2818" actId="478"/>
          <ac:spMkLst>
            <pc:docMk/>
            <pc:sldMk cId="4237778926" sldId="286"/>
            <ac:spMk id="9" creationId="{FF3AFDEB-CE7F-48D8-8275-B216A5AD04E8}"/>
          </ac:spMkLst>
        </pc:spChg>
        <pc:spChg chg="del">
          <ac:chgData name="Susroonya Koduru" userId="945fcde5299f7d30" providerId="LiveId" clId="{21A9B327-A5E8-465B-AA3E-E9FCA6C44787}" dt="2022-04-27T07:25:47.222" v="2786" actId="478"/>
          <ac:spMkLst>
            <pc:docMk/>
            <pc:sldMk cId="4237778926" sldId="286"/>
            <ac:spMk id="10" creationId="{F665E632-89DE-4E4B-8A35-FD6D46E9AAE8}"/>
          </ac:spMkLst>
        </pc:spChg>
        <pc:spChg chg="del">
          <ac:chgData name="Susroonya Koduru" userId="945fcde5299f7d30" providerId="LiveId" clId="{21A9B327-A5E8-465B-AA3E-E9FCA6C44787}" dt="2022-04-27T07:26:39.866" v="2820" actId="478"/>
          <ac:spMkLst>
            <pc:docMk/>
            <pc:sldMk cId="4237778926" sldId="286"/>
            <ac:spMk id="11" creationId="{0F34300E-1F96-433C-BBA9-C319B37E1361}"/>
          </ac:spMkLst>
        </pc:spChg>
        <pc:spChg chg="add del mod">
          <ac:chgData name="Susroonya Koduru" userId="945fcde5299f7d30" providerId="LiveId" clId="{21A9B327-A5E8-465B-AA3E-E9FCA6C44787}" dt="2022-04-27T07:26:41.645" v="2821" actId="478"/>
          <ac:spMkLst>
            <pc:docMk/>
            <pc:sldMk cId="4237778926" sldId="286"/>
            <ac:spMk id="14" creationId="{B21D53F7-D4B2-4937-8C5A-0D8B4D15120C}"/>
          </ac:spMkLst>
        </pc:spChg>
        <pc:spChg chg="mod">
          <ac:chgData name="Susroonya Koduru" userId="945fcde5299f7d30" providerId="LiveId" clId="{21A9B327-A5E8-465B-AA3E-E9FCA6C44787}" dt="2022-04-28T02:11:56.931" v="7293" actId="20577"/>
          <ac:spMkLst>
            <pc:docMk/>
            <pc:sldMk cId="4237778926" sldId="286"/>
            <ac:spMk id="23" creationId="{A36A89F3-138D-4102-9FF2-6E1293F6AFB6}"/>
          </ac:spMkLst>
        </pc:spChg>
        <pc:spChg chg="mod">
          <ac:chgData name="Susroonya Koduru" userId="945fcde5299f7d30" providerId="LiveId" clId="{21A9B327-A5E8-465B-AA3E-E9FCA6C44787}" dt="2022-04-27T07:30:25.038" v="2839" actId="26606"/>
          <ac:spMkLst>
            <pc:docMk/>
            <pc:sldMk cId="4237778926" sldId="286"/>
            <ac:spMk id="24" creationId="{EF02AD77-17EE-49EB-8387-86DED6AD894E}"/>
          </ac:spMkLst>
        </pc:spChg>
        <pc:spChg chg="add del">
          <ac:chgData name="Susroonya Koduru" userId="945fcde5299f7d30" providerId="LiveId" clId="{21A9B327-A5E8-465B-AA3E-E9FCA6C44787}" dt="2022-04-27T07:30:25.038" v="2839" actId="26606"/>
          <ac:spMkLst>
            <pc:docMk/>
            <pc:sldMk cId="4237778926" sldId="286"/>
            <ac:spMk id="29" creationId="{743AA782-23D1-4521-8CAD-47662984AA08}"/>
          </ac:spMkLst>
        </pc:spChg>
        <pc:spChg chg="add del">
          <ac:chgData name="Susroonya Koduru" userId="945fcde5299f7d30" providerId="LiveId" clId="{21A9B327-A5E8-465B-AA3E-E9FCA6C44787}" dt="2022-04-27T07:30:25.038" v="2839" actId="26606"/>
          <ac:spMkLst>
            <pc:docMk/>
            <pc:sldMk cId="4237778926" sldId="286"/>
            <ac:spMk id="31" creationId="{71877DBC-BB60-40F0-AC93-2ACDBAAE60CE}"/>
          </ac:spMkLst>
        </pc:spChg>
        <pc:spChg chg="add del">
          <ac:chgData name="Susroonya Koduru" userId="945fcde5299f7d30" providerId="LiveId" clId="{21A9B327-A5E8-465B-AA3E-E9FCA6C44787}" dt="2022-04-27T07:30:23.065" v="2835" actId="26606"/>
          <ac:spMkLst>
            <pc:docMk/>
            <pc:sldMk cId="4237778926" sldId="286"/>
            <ac:spMk id="36" creationId="{22587ECF-85E9-4393-9D87-8EB6F3F6C208}"/>
          </ac:spMkLst>
        </pc:spChg>
        <pc:picChg chg="del">
          <ac:chgData name="Susroonya Koduru" userId="945fcde5299f7d30" providerId="LiveId" clId="{21A9B327-A5E8-465B-AA3E-E9FCA6C44787}" dt="2022-04-27T07:26:14.837" v="2814" actId="478"/>
          <ac:picMkLst>
            <pc:docMk/>
            <pc:sldMk cId="4237778926" sldId="286"/>
            <ac:picMk id="13" creationId="{D5094D89-3467-444F-9A3D-B2B71654A758}"/>
          </ac:picMkLst>
        </pc:picChg>
        <pc:picChg chg="del mod">
          <ac:chgData name="Susroonya Koduru" userId="945fcde5299f7d30" providerId="LiveId" clId="{21A9B327-A5E8-465B-AA3E-E9FCA6C44787}" dt="2022-04-27T07:26:21.628" v="2817" actId="478"/>
          <ac:picMkLst>
            <pc:docMk/>
            <pc:sldMk cId="4237778926" sldId="286"/>
            <ac:picMk id="15" creationId="{6C7D5080-FE21-4E07-928E-9E970CC7E5E0}"/>
          </ac:picMkLst>
        </pc:picChg>
        <pc:picChg chg="add del mod ord">
          <ac:chgData name="Susroonya Koduru" userId="945fcde5299f7d30" providerId="LiveId" clId="{21A9B327-A5E8-465B-AA3E-E9FCA6C44787}" dt="2022-04-27T07:30:29.373" v="2840" actId="478"/>
          <ac:picMkLst>
            <pc:docMk/>
            <pc:sldMk cId="4237778926" sldId="286"/>
            <ac:picMk id="17" creationId="{E25737A2-9293-4CEB-B644-43AF5FA5D9BA}"/>
          </ac:picMkLst>
        </pc:picChg>
        <pc:picChg chg="add del mod ord">
          <ac:chgData name="Susroonya Koduru" userId="945fcde5299f7d30" providerId="LiveId" clId="{21A9B327-A5E8-465B-AA3E-E9FCA6C44787}" dt="2022-04-27T07:30:23.989" v="2837" actId="931"/>
          <ac:picMkLst>
            <pc:docMk/>
            <pc:sldMk cId="4237778926" sldId="286"/>
            <ac:picMk id="19" creationId="{05FB74F3-AC2F-418C-B71E-4FB0B5D8ED11}"/>
          </ac:picMkLst>
        </pc:picChg>
      </pc:sldChg>
      <pc:sldChg chg="addSp delSp modSp mod ord">
        <pc:chgData name="Susroonya Koduru" userId="945fcde5299f7d30" providerId="LiveId" clId="{21A9B327-A5E8-465B-AA3E-E9FCA6C44787}" dt="2022-04-28T02:40:20.378" v="7310" actId="20577"/>
        <pc:sldMkLst>
          <pc:docMk/>
          <pc:sldMk cId="1912012592" sldId="287"/>
        </pc:sldMkLst>
        <pc:spChg chg="add mod">
          <ac:chgData name="Susroonya Koduru" userId="945fcde5299f7d30" providerId="LiveId" clId="{21A9B327-A5E8-465B-AA3E-E9FCA6C44787}" dt="2022-04-27T22:41:08.411" v="5211" actId="20577"/>
          <ac:spMkLst>
            <pc:docMk/>
            <pc:sldMk cId="1912012592" sldId="287"/>
            <ac:spMk id="2" creationId="{CB6647C0-DCBC-463B-8156-9CEA56A8F782}"/>
          </ac:spMkLst>
        </pc:spChg>
        <pc:spChg chg="add del mod">
          <ac:chgData name="Susroonya Koduru" userId="945fcde5299f7d30" providerId="LiveId" clId="{21A9B327-A5E8-465B-AA3E-E9FCA6C44787}" dt="2022-04-27T20:07:11.815" v="3782"/>
          <ac:spMkLst>
            <pc:docMk/>
            <pc:sldMk cId="1912012592" sldId="287"/>
            <ac:spMk id="3" creationId="{35ACF5B0-11D3-448F-AD4E-43C80B9E2950}"/>
          </ac:spMkLst>
        </pc:spChg>
        <pc:spChg chg="del mod">
          <ac:chgData name="Susroonya Koduru" userId="945fcde5299f7d30" providerId="LiveId" clId="{21A9B327-A5E8-465B-AA3E-E9FCA6C44787}" dt="2022-04-26T23:32:58.461" v="99" actId="478"/>
          <ac:spMkLst>
            <pc:docMk/>
            <pc:sldMk cId="1912012592" sldId="287"/>
            <ac:spMk id="3" creationId="{F9055465-EA9F-436E-A0C3-64912E06BF2C}"/>
          </ac:spMkLst>
        </pc:spChg>
        <pc:spChg chg="add mod">
          <ac:chgData name="Susroonya Koduru" userId="945fcde5299f7d30" providerId="LiveId" clId="{21A9B327-A5E8-465B-AA3E-E9FCA6C44787}" dt="2022-04-28T02:40:20.378" v="7310" actId="20577"/>
          <ac:spMkLst>
            <pc:docMk/>
            <pc:sldMk cId="1912012592" sldId="287"/>
            <ac:spMk id="4" creationId="{35583E09-05BB-4FB6-945C-96F531464AA4}"/>
          </ac:spMkLst>
        </pc:spChg>
        <pc:spChg chg="add del mod">
          <ac:chgData name="Susroonya Koduru" userId="945fcde5299f7d30" providerId="LiveId" clId="{21A9B327-A5E8-465B-AA3E-E9FCA6C44787}" dt="2022-04-26T23:51:02.143" v="152"/>
          <ac:spMkLst>
            <pc:docMk/>
            <pc:sldMk cId="1912012592" sldId="287"/>
            <ac:spMk id="4" creationId="{5B7F030A-9B5C-48A1-9214-E5388670FFA7}"/>
          </ac:spMkLst>
        </pc:spChg>
        <pc:spChg chg="add del mod">
          <ac:chgData name="Susroonya Koduru" userId="945fcde5299f7d30" providerId="LiveId" clId="{21A9B327-A5E8-465B-AA3E-E9FCA6C44787}" dt="2022-04-27T20:07:38.294" v="3785"/>
          <ac:spMkLst>
            <pc:docMk/>
            <pc:sldMk cId="1912012592" sldId="287"/>
            <ac:spMk id="5" creationId="{9F79A6BF-63FD-4B0F-8320-2FFED423BB54}"/>
          </ac:spMkLst>
        </pc:spChg>
        <pc:spChg chg="add mod">
          <ac:chgData name="Susroonya Koduru" userId="945fcde5299f7d30" providerId="LiveId" clId="{21A9B327-A5E8-465B-AA3E-E9FCA6C44787}" dt="2022-04-28T02:05:15.472" v="7093" actId="20577"/>
          <ac:spMkLst>
            <pc:docMk/>
            <pc:sldMk cId="1912012592" sldId="287"/>
            <ac:spMk id="6" creationId="{0149203E-D764-4AB2-A15C-F33CB2ED4DFC}"/>
          </ac:spMkLst>
        </pc:spChg>
        <pc:spChg chg="mod">
          <ac:chgData name="Susroonya Koduru" userId="945fcde5299f7d30" providerId="LiveId" clId="{21A9B327-A5E8-465B-AA3E-E9FCA6C44787}" dt="2022-04-27T21:26:25.978" v="4073" actId="20577"/>
          <ac:spMkLst>
            <pc:docMk/>
            <pc:sldMk cId="1912012592" sldId="287"/>
            <ac:spMk id="9" creationId="{BB74BB8A-7BAA-4A6E-9CC4-CB382C68DEEC}"/>
          </ac:spMkLst>
        </pc:spChg>
        <pc:picChg chg="add del mod">
          <ac:chgData name="Susroonya Koduru" userId="945fcde5299f7d30" providerId="LiveId" clId="{21A9B327-A5E8-465B-AA3E-E9FCA6C44787}" dt="2022-04-27T00:39:36.137" v="932" actId="478"/>
          <ac:picMkLst>
            <pc:docMk/>
            <pc:sldMk cId="1912012592" sldId="287"/>
            <ac:picMk id="6" creationId="{7DFDE612-629C-4E24-A0E3-3EE73A81E102}"/>
          </ac:picMkLst>
        </pc:picChg>
      </pc:sldChg>
      <pc:sldChg chg="addSp delSp modSp mod setBg">
        <pc:chgData name="Susroonya Koduru" userId="945fcde5299f7d30" providerId="LiveId" clId="{21A9B327-A5E8-465B-AA3E-E9FCA6C44787}" dt="2022-04-28T02:11:41.596" v="7283" actId="20577"/>
        <pc:sldMkLst>
          <pc:docMk/>
          <pc:sldMk cId="4083546591" sldId="288"/>
        </pc:sldMkLst>
        <pc:spChg chg="add mod">
          <ac:chgData name="Susroonya Koduru" userId="945fcde5299f7d30" providerId="LiveId" clId="{21A9B327-A5E8-465B-AA3E-E9FCA6C44787}" dt="2022-04-28T02:11:41.596" v="7283" actId="20577"/>
          <ac:spMkLst>
            <pc:docMk/>
            <pc:sldMk cId="4083546591" sldId="288"/>
            <ac:spMk id="2" creationId="{4CD8E3F5-1916-4A2A-B898-68E52C5302CE}"/>
          </ac:spMkLst>
        </pc:spChg>
        <pc:spChg chg="add mod">
          <ac:chgData name="Susroonya Koduru" userId="945fcde5299f7d30" providerId="LiveId" clId="{21A9B327-A5E8-465B-AA3E-E9FCA6C44787}" dt="2022-04-28T02:08:42.102" v="7249" actId="20577"/>
          <ac:spMkLst>
            <pc:docMk/>
            <pc:sldMk cId="4083546591" sldId="288"/>
            <ac:spMk id="3" creationId="{C4DB39EC-FBD3-407E-B061-F97E19E66A14}"/>
          </ac:spMkLst>
        </pc:spChg>
        <pc:spChg chg="add del mod">
          <ac:chgData name="Susroonya Koduru" userId="945fcde5299f7d30" providerId="LiveId" clId="{21A9B327-A5E8-465B-AA3E-E9FCA6C44787}" dt="2022-04-27T06:28:00.660" v="2419" actId="478"/>
          <ac:spMkLst>
            <pc:docMk/>
            <pc:sldMk cId="4083546591" sldId="288"/>
            <ac:spMk id="3" creationId="{DECB6C0B-DB87-4A02-8914-8210091494B8}"/>
          </ac:spMkLst>
        </pc:spChg>
        <pc:spChg chg="add del mod">
          <ac:chgData name="Susroonya Koduru" userId="945fcde5299f7d30" providerId="LiveId" clId="{21A9B327-A5E8-465B-AA3E-E9FCA6C44787}" dt="2022-04-27T06:48:29.418" v="2482" actId="931"/>
          <ac:spMkLst>
            <pc:docMk/>
            <pc:sldMk cId="4083546591" sldId="288"/>
            <ac:spMk id="5" creationId="{317D54B6-E189-452D-BCD0-34B818AFEDC1}"/>
          </ac:spMkLst>
        </pc:spChg>
        <pc:spChg chg="add del mod">
          <ac:chgData name="Susroonya Koduru" userId="945fcde5299f7d30" providerId="LiveId" clId="{21A9B327-A5E8-465B-AA3E-E9FCA6C44787}" dt="2022-04-27T06:48:47.384" v="2490" actId="478"/>
          <ac:spMkLst>
            <pc:docMk/>
            <pc:sldMk cId="4083546591" sldId="288"/>
            <ac:spMk id="7" creationId="{AF2DBE3B-2528-4FF0-B6FA-17DF19244497}"/>
          </ac:spMkLst>
        </pc:spChg>
        <pc:spChg chg="add del mod">
          <ac:chgData name="Susroonya Koduru" userId="945fcde5299f7d30" providerId="LiveId" clId="{21A9B327-A5E8-465B-AA3E-E9FCA6C44787}" dt="2022-04-27T06:48:49.735" v="2491" actId="478"/>
          <ac:spMkLst>
            <pc:docMk/>
            <pc:sldMk cId="4083546591" sldId="288"/>
            <ac:spMk id="9" creationId="{B6532ADE-B837-4354-9BA4-85AA8FF7DA16}"/>
          </ac:spMkLst>
        </pc:spChg>
        <pc:spChg chg="mod">
          <ac:chgData name="Susroonya Koduru" userId="945fcde5299f7d30" providerId="LiveId" clId="{21A9B327-A5E8-465B-AA3E-E9FCA6C44787}" dt="2022-04-27T06:50:39.795" v="2511" actId="1076"/>
          <ac:spMkLst>
            <pc:docMk/>
            <pc:sldMk cId="4083546591" sldId="288"/>
            <ac:spMk id="10" creationId="{29E24BCE-48CF-4EA0-8CEE-DABDE8C63D2E}"/>
          </ac:spMkLst>
        </pc:spChg>
        <pc:spChg chg="add del mod">
          <ac:chgData name="Susroonya Koduru" userId="945fcde5299f7d30" providerId="LiveId" clId="{21A9B327-A5E8-465B-AA3E-E9FCA6C44787}" dt="2022-04-27T06:48:52.487" v="2492" actId="478"/>
          <ac:spMkLst>
            <pc:docMk/>
            <pc:sldMk cId="4083546591" sldId="288"/>
            <ac:spMk id="12" creationId="{2026C030-AD36-44CA-91E4-3317ACAD65FA}"/>
          </ac:spMkLst>
        </pc:spChg>
        <pc:spChg chg="add del mod">
          <ac:chgData name="Susroonya Koduru" userId="945fcde5299f7d30" providerId="LiveId" clId="{21A9B327-A5E8-465B-AA3E-E9FCA6C44787}" dt="2022-04-27T06:46:10.953" v="2468" actId="478"/>
          <ac:spMkLst>
            <pc:docMk/>
            <pc:sldMk cId="4083546591" sldId="288"/>
            <ac:spMk id="14" creationId="{16D49AE3-AFE5-43E9-817A-C4A5188EB906}"/>
          </ac:spMkLst>
        </pc:spChg>
        <pc:spChg chg="add del mod">
          <ac:chgData name="Susroonya Koduru" userId="945fcde5299f7d30" providerId="LiveId" clId="{21A9B327-A5E8-465B-AA3E-E9FCA6C44787}" dt="2022-04-27T06:48:44.990" v="2489" actId="478"/>
          <ac:spMkLst>
            <pc:docMk/>
            <pc:sldMk cId="4083546591" sldId="288"/>
            <ac:spMk id="20" creationId="{76EFAA43-9E3E-4CC6-ABB3-3A5BC0EE4371}"/>
          </ac:spMkLst>
        </pc:spChg>
        <pc:spChg chg="mod">
          <ac:chgData name="Susroonya Koduru" userId="945fcde5299f7d30" providerId="LiveId" clId="{21A9B327-A5E8-465B-AA3E-E9FCA6C44787}" dt="2022-04-27T06:52:28.207" v="2658" actId="113"/>
          <ac:spMkLst>
            <pc:docMk/>
            <pc:sldMk cId="4083546591" sldId="288"/>
            <ac:spMk id="21" creationId="{6EBE147A-9B99-4FFD-BC53-05C5BD025E32}"/>
          </ac:spMkLst>
        </pc:spChg>
        <pc:spChg chg="del mod">
          <ac:chgData name="Susroonya Koduru" userId="945fcde5299f7d30" providerId="LiveId" clId="{21A9B327-A5E8-465B-AA3E-E9FCA6C44787}" dt="2022-04-27T06:50:45.847" v="2512" actId="478"/>
          <ac:spMkLst>
            <pc:docMk/>
            <pc:sldMk cId="4083546591" sldId="288"/>
            <ac:spMk id="23" creationId="{B28CF967-AF84-4550-882F-01B6C8B02C75}"/>
          </ac:spMkLst>
        </pc:spChg>
        <pc:spChg chg="del mod">
          <ac:chgData name="Susroonya Koduru" userId="945fcde5299f7d30" providerId="LiveId" clId="{21A9B327-A5E8-465B-AA3E-E9FCA6C44787}" dt="2022-04-27T06:50:49.494" v="2513" actId="478"/>
          <ac:spMkLst>
            <pc:docMk/>
            <pc:sldMk cId="4083546591" sldId="288"/>
            <ac:spMk id="24" creationId="{0CA6C2C2-4BD8-4FEE-965C-BE8235FB383E}"/>
          </ac:spMkLst>
        </pc:spChg>
        <pc:spChg chg="mod">
          <ac:chgData name="Susroonya Koduru" userId="945fcde5299f7d30" providerId="LiveId" clId="{21A9B327-A5E8-465B-AA3E-E9FCA6C44787}" dt="2022-04-27T06:52:45.975" v="2659" actId="113"/>
          <ac:spMkLst>
            <pc:docMk/>
            <pc:sldMk cId="4083546591" sldId="288"/>
            <ac:spMk id="26" creationId="{CF7E2B50-41CF-47DF-94E2-23B31B1BEC27}"/>
          </ac:spMkLst>
        </pc:spChg>
        <pc:spChg chg="del mod">
          <ac:chgData name="Susroonya Koduru" userId="945fcde5299f7d30" providerId="LiveId" clId="{21A9B327-A5E8-465B-AA3E-E9FCA6C44787}" dt="2022-04-27T06:48:57.995" v="2494" actId="478"/>
          <ac:spMkLst>
            <pc:docMk/>
            <pc:sldMk cId="4083546591" sldId="288"/>
            <ac:spMk id="28" creationId="{D404C012-EAAC-4BFF-A8C9-DE3B7374A6FC}"/>
          </ac:spMkLst>
        </pc:spChg>
        <pc:spChg chg="add del mod">
          <ac:chgData name="Susroonya Koduru" userId="945fcde5299f7d30" providerId="LiveId" clId="{21A9B327-A5E8-465B-AA3E-E9FCA6C44787}" dt="2022-04-27T06:51:32.955" v="2592" actId="478"/>
          <ac:spMkLst>
            <pc:docMk/>
            <pc:sldMk cId="4083546591" sldId="288"/>
            <ac:spMk id="34" creationId="{35E53F3A-C0ED-4769-8273-E9A62A58F516}"/>
          </ac:spMkLst>
        </pc:spChg>
        <pc:spChg chg="add del mod">
          <ac:chgData name="Susroonya Koduru" userId="945fcde5299f7d30" providerId="LiveId" clId="{21A9B327-A5E8-465B-AA3E-E9FCA6C44787}" dt="2022-04-27T06:51:28.374" v="2591" actId="478"/>
          <ac:spMkLst>
            <pc:docMk/>
            <pc:sldMk cId="4083546591" sldId="288"/>
            <ac:spMk id="38" creationId="{3DA8936A-3B22-42B4-912D-F1818386C0BC}"/>
          </ac:spMkLst>
        </pc:spChg>
        <pc:spChg chg="del">
          <ac:chgData name="Susroonya Koduru" userId="945fcde5299f7d30" providerId="LiveId" clId="{21A9B327-A5E8-465B-AA3E-E9FCA6C44787}" dt="2022-04-27T06:27:58.633" v="2418" actId="478"/>
          <ac:spMkLst>
            <pc:docMk/>
            <pc:sldMk cId="4083546591" sldId="288"/>
            <ac:spMk id="58" creationId="{C6655028-4C8E-4A3F-A17E-06A507BFF4F4}"/>
          </ac:spMkLst>
        </pc:spChg>
        <pc:picChg chg="del">
          <ac:chgData name="Susroonya Koduru" userId="945fcde5299f7d30" providerId="LiveId" clId="{21A9B327-A5E8-465B-AA3E-E9FCA6C44787}" dt="2022-04-27T06:46:00.824" v="2462" actId="478"/>
          <ac:picMkLst>
            <pc:docMk/>
            <pc:sldMk cId="4083546591" sldId="288"/>
            <ac:picMk id="16" creationId="{C3B3E269-C9C3-4FFC-B678-9FAC0C023B36}"/>
          </ac:picMkLst>
        </pc:picChg>
        <pc:picChg chg="add del mod">
          <ac:chgData name="Susroonya Koduru" userId="945fcde5299f7d30" providerId="LiveId" clId="{21A9B327-A5E8-465B-AA3E-E9FCA6C44787}" dt="2022-04-27T06:48:41.776" v="2487" actId="478"/>
          <ac:picMkLst>
            <pc:docMk/>
            <pc:sldMk cId="4083546591" sldId="288"/>
            <ac:picMk id="17" creationId="{4517BD29-2A0B-4183-A29C-BC7C75CFB9B4}"/>
          </ac:picMkLst>
        </pc:picChg>
        <pc:picChg chg="del">
          <ac:chgData name="Susroonya Koduru" userId="945fcde5299f7d30" providerId="LiveId" clId="{21A9B327-A5E8-465B-AA3E-E9FCA6C44787}" dt="2022-04-27T06:46:02.692" v="2463" actId="478"/>
          <ac:picMkLst>
            <pc:docMk/>
            <pc:sldMk cId="4083546591" sldId="288"/>
            <ac:picMk id="19" creationId="{7A34BEEA-96BB-4238-8447-EF7692728BCF}"/>
          </ac:picMkLst>
        </pc:picChg>
        <pc:picChg chg="del mod">
          <ac:chgData name="Susroonya Koduru" userId="945fcde5299f7d30" providerId="LiveId" clId="{21A9B327-A5E8-465B-AA3E-E9FCA6C44787}" dt="2022-04-27T06:46:04.357" v="2465" actId="478"/>
          <ac:picMkLst>
            <pc:docMk/>
            <pc:sldMk cId="4083546591" sldId="288"/>
            <ac:picMk id="22" creationId="{35D97CCB-3953-49C4-A165-AACA0FB04598}"/>
          </ac:picMkLst>
        </pc:picChg>
        <pc:picChg chg="del">
          <ac:chgData name="Susroonya Koduru" userId="945fcde5299f7d30" providerId="LiveId" clId="{21A9B327-A5E8-465B-AA3E-E9FCA6C44787}" dt="2022-04-27T06:46:06.199" v="2466" actId="478"/>
          <ac:picMkLst>
            <pc:docMk/>
            <pc:sldMk cId="4083546591" sldId="288"/>
            <ac:picMk id="25" creationId="{EB0711FA-DCE1-48D3-8BAB-D74666349A6B}"/>
          </ac:picMkLst>
        </pc:picChg>
        <pc:picChg chg="del">
          <ac:chgData name="Susroonya Koduru" userId="945fcde5299f7d30" providerId="LiveId" clId="{21A9B327-A5E8-465B-AA3E-E9FCA6C44787}" dt="2022-04-27T06:46:07.909" v="2467" actId="478"/>
          <ac:picMkLst>
            <pc:docMk/>
            <pc:sldMk cId="4083546591" sldId="288"/>
            <ac:picMk id="29" creationId="{3FDC01EF-08D5-42D3-B019-D274328E74E8}"/>
          </ac:picMkLst>
        </pc:picChg>
        <pc:picChg chg="add mod">
          <ac:chgData name="Susroonya Koduru" userId="945fcde5299f7d30" providerId="LiveId" clId="{21A9B327-A5E8-465B-AA3E-E9FCA6C44787}" dt="2022-04-27T06:49:38.950" v="2504" actId="1076"/>
          <ac:picMkLst>
            <pc:docMk/>
            <pc:sldMk cId="4083546591" sldId="288"/>
            <ac:picMk id="30" creationId="{556015E3-8F67-427F-9832-489B8A264C46}"/>
          </ac:picMkLst>
        </pc:picChg>
        <pc:picChg chg="add mod">
          <ac:chgData name="Susroonya Koduru" userId="945fcde5299f7d30" providerId="LiveId" clId="{21A9B327-A5E8-465B-AA3E-E9FCA6C44787}" dt="2022-04-27T06:50:19.277" v="2510" actId="14100"/>
          <ac:picMkLst>
            <pc:docMk/>
            <pc:sldMk cId="4083546591" sldId="288"/>
            <ac:picMk id="32" creationId="{3D64EB35-2378-410F-85ED-E1BAA8758E76}"/>
          </ac:picMkLst>
        </pc:picChg>
      </pc:sldChg>
      <pc:sldChg chg="addSp delSp modSp new mod setBg">
        <pc:chgData name="Susroonya Koduru" userId="945fcde5299f7d30" providerId="LiveId" clId="{21A9B327-A5E8-465B-AA3E-E9FCA6C44787}" dt="2022-04-28T02:16:31.173" v="7300" actId="20577"/>
        <pc:sldMkLst>
          <pc:docMk/>
          <pc:sldMk cId="1202912065" sldId="289"/>
        </pc:sldMkLst>
        <pc:spChg chg="del">
          <ac:chgData name="Susroonya Koduru" userId="945fcde5299f7d30" providerId="LiveId" clId="{21A9B327-A5E8-465B-AA3E-E9FCA6C44787}" dt="2022-04-26T23:53:08.145" v="155" actId="478"/>
          <ac:spMkLst>
            <pc:docMk/>
            <pc:sldMk cId="1202912065" sldId="289"/>
            <ac:spMk id="2" creationId="{1493C6C7-7F60-4E70-8DD5-FA25EF5B6621}"/>
          </ac:spMkLst>
        </pc:spChg>
        <pc:spChg chg="add mod">
          <ac:chgData name="Susroonya Koduru" userId="945fcde5299f7d30" providerId="LiveId" clId="{21A9B327-A5E8-465B-AA3E-E9FCA6C44787}" dt="2022-04-28T02:05:33.112" v="7105" actId="20577"/>
          <ac:spMkLst>
            <pc:docMk/>
            <pc:sldMk cId="1202912065" sldId="289"/>
            <ac:spMk id="2" creationId="{ECA0A5EC-EC12-4F91-99DD-63833CC6AF44}"/>
          </ac:spMkLst>
        </pc:spChg>
        <pc:spChg chg="mod">
          <ac:chgData name="Susroonya Koduru" userId="945fcde5299f7d30" providerId="LiveId" clId="{21A9B327-A5E8-465B-AA3E-E9FCA6C44787}" dt="2022-04-27T21:26:31.503" v="4075" actId="20577"/>
          <ac:spMkLst>
            <pc:docMk/>
            <pc:sldMk cId="1202912065" sldId="289"/>
            <ac:spMk id="3" creationId="{1FB3E051-2F2F-48C2-B18E-96A98F21B511}"/>
          </ac:spMkLst>
        </pc:spChg>
        <pc:spChg chg="add del mod">
          <ac:chgData name="Susroonya Koduru" userId="945fcde5299f7d30" providerId="LiveId" clId="{21A9B327-A5E8-465B-AA3E-E9FCA6C44787}" dt="2022-04-26T23:54:57.500" v="172"/>
          <ac:spMkLst>
            <pc:docMk/>
            <pc:sldMk cId="1202912065" sldId="289"/>
            <ac:spMk id="4" creationId="{2766E7DD-238B-4D18-8361-197B7F3168DA}"/>
          </ac:spMkLst>
        </pc:spChg>
        <pc:spChg chg="add mod">
          <ac:chgData name="Susroonya Koduru" userId="945fcde5299f7d30" providerId="LiveId" clId="{21A9B327-A5E8-465B-AA3E-E9FCA6C44787}" dt="2022-04-28T02:10:58.936" v="7276" actId="20577"/>
          <ac:spMkLst>
            <pc:docMk/>
            <pc:sldMk cId="1202912065" sldId="289"/>
            <ac:spMk id="4" creationId="{9AB951AE-F90D-496F-9945-699A2FF9668B}"/>
          </ac:spMkLst>
        </pc:spChg>
        <pc:spChg chg="add mod">
          <ac:chgData name="Susroonya Koduru" userId="945fcde5299f7d30" providerId="LiveId" clId="{21A9B327-A5E8-465B-AA3E-E9FCA6C44787}" dt="2022-04-28T02:16:31.173" v="7300" actId="20577"/>
          <ac:spMkLst>
            <pc:docMk/>
            <pc:sldMk cId="1202912065" sldId="289"/>
            <ac:spMk id="5" creationId="{9B1EA240-6DA4-4793-80AF-19EDC5FFC3BF}"/>
          </ac:spMkLst>
        </pc:spChg>
        <pc:spChg chg="add mod">
          <ac:chgData name="Susroonya Koduru" userId="945fcde5299f7d30" providerId="LiveId" clId="{21A9B327-A5E8-465B-AA3E-E9FCA6C44787}" dt="2022-04-27T21:22:48.572" v="4040" actId="20577"/>
          <ac:spMkLst>
            <pc:docMk/>
            <pc:sldMk cId="1202912065" sldId="289"/>
            <ac:spMk id="8" creationId="{7E42045E-A6F3-495A-BA86-1E81BB3B6E61}"/>
          </ac:spMkLst>
        </pc:spChg>
        <pc:spChg chg="add mod">
          <ac:chgData name="Susroonya Koduru" userId="945fcde5299f7d30" providerId="LiveId" clId="{21A9B327-A5E8-465B-AA3E-E9FCA6C44787}" dt="2022-04-27T21:23:05.675" v="4055" actId="20577"/>
          <ac:spMkLst>
            <pc:docMk/>
            <pc:sldMk cId="1202912065" sldId="289"/>
            <ac:spMk id="9" creationId="{AC3F8D33-189C-4524-8349-1CCD7916AEB6}"/>
          </ac:spMkLst>
        </pc:spChg>
        <pc:spChg chg="add del">
          <ac:chgData name="Susroonya Koduru" userId="945fcde5299f7d30" providerId="LiveId" clId="{21A9B327-A5E8-465B-AA3E-E9FCA6C44787}" dt="2022-04-26T23:59:05.227" v="201" actId="26606"/>
          <ac:spMkLst>
            <pc:docMk/>
            <pc:sldMk cId="1202912065" sldId="289"/>
            <ac:spMk id="12" creationId="{F13C74B1-5B17-4795-BED0-7140497B445A}"/>
          </ac:spMkLst>
        </pc:spChg>
        <pc:spChg chg="add del">
          <ac:chgData name="Susroonya Koduru" userId="945fcde5299f7d30" providerId="LiveId" clId="{21A9B327-A5E8-465B-AA3E-E9FCA6C44787}" dt="2022-04-26T23:59:05.227" v="201" actId="26606"/>
          <ac:spMkLst>
            <pc:docMk/>
            <pc:sldMk cId="1202912065" sldId="289"/>
            <ac:spMk id="14" creationId="{D4974D33-8DC5-464E-8C6D-BE58F0669C17}"/>
          </ac:spMkLst>
        </pc:spChg>
        <pc:spChg chg="add del">
          <ac:chgData name="Susroonya Koduru" userId="945fcde5299f7d30" providerId="LiveId" clId="{21A9B327-A5E8-465B-AA3E-E9FCA6C44787}" dt="2022-04-27T00:00:46.486" v="215" actId="26606"/>
          <ac:spMkLst>
            <pc:docMk/>
            <pc:sldMk cId="1202912065" sldId="289"/>
            <ac:spMk id="71" creationId="{A7AE9375-4664-4DB2-922D-2782A6E439AC}"/>
          </ac:spMkLst>
        </pc:spChg>
        <pc:spChg chg="add del">
          <ac:chgData name="Susroonya Koduru" userId="945fcde5299f7d30" providerId="LiveId" clId="{21A9B327-A5E8-465B-AA3E-E9FCA6C44787}" dt="2022-04-27T00:00:46.486" v="215" actId="26606"/>
          <ac:spMkLst>
            <pc:docMk/>
            <pc:sldMk cId="1202912065" sldId="289"/>
            <ac:spMk id="75" creationId="{C87417AF-190E-4D6E-AFA6-7D3E84B0B430}"/>
          </ac:spMkLst>
        </pc:spChg>
        <pc:spChg chg="add del">
          <ac:chgData name="Susroonya Koduru" userId="945fcde5299f7d30" providerId="LiveId" clId="{21A9B327-A5E8-465B-AA3E-E9FCA6C44787}" dt="2022-04-27T00:00:46.486" v="215" actId="26606"/>
          <ac:spMkLst>
            <pc:docMk/>
            <pc:sldMk cId="1202912065" sldId="289"/>
            <ac:spMk id="77" creationId="{80B30ED8-273E-4C07-8568-2FE5CC5C483D}"/>
          </ac:spMkLst>
        </pc:spChg>
        <pc:picChg chg="add del mod ord">
          <ac:chgData name="Susroonya Koduru" userId="945fcde5299f7d30" providerId="LiveId" clId="{21A9B327-A5E8-465B-AA3E-E9FCA6C44787}" dt="2022-04-27T00:01:12.547" v="218" actId="478"/>
          <ac:picMkLst>
            <pc:docMk/>
            <pc:sldMk cId="1202912065" sldId="289"/>
            <ac:picMk id="7" creationId="{03862D41-8B14-4DF1-A49F-4D6EF90906F3}"/>
          </ac:picMkLst>
        </pc:picChg>
        <pc:picChg chg="add del mod">
          <ac:chgData name="Susroonya Koduru" userId="945fcde5299f7d30" providerId="LiveId" clId="{21A9B327-A5E8-465B-AA3E-E9FCA6C44787}" dt="2022-04-27T00:01:12.547" v="218" actId="478"/>
          <ac:picMkLst>
            <pc:docMk/>
            <pc:sldMk cId="1202912065" sldId="289"/>
            <ac:picMk id="2050" creationId="{94053463-35D0-406E-A83C-068CEE8D040C}"/>
          </ac:picMkLst>
        </pc:picChg>
        <pc:picChg chg="add mod">
          <ac:chgData name="Susroonya Koduru" userId="945fcde5299f7d30" providerId="LiveId" clId="{21A9B327-A5E8-465B-AA3E-E9FCA6C44787}" dt="2022-04-27T00:02:19.543" v="233" actId="1076"/>
          <ac:picMkLst>
            <pc:docMk/>
            <pc:sldMk cId="1202912065" sldId="289"/>
            <ac:picMk id="2052" creationId="{54126584-F6D3-4D2D-8BBA-04E429B3F258}"/>
          </ac:picMkLst>
        </pc:picChg>
        <pc:picChg chg="add mod">
          <ac:chgData name="Susroonya Koduru" userId="945fcde5299f7d30" providerId="LiveId" clId="{21A9B327-A5E8-465B-AA3E-E9FCA6C44787}" dt="2022-04-27T00:01:58.920" v="227" actId="1076"/>
          <ac:picMkLst>
            <pc:docMk/>
            <pc:sldMk cId="1202912065" sldId="289"/>
            <ac:picMk id="2054" creationId="{FCFFA982-9406-4E1D-8088-E2E08E7D8318}"/>
          </ac:picMkLst>
        </pc:picChg>
        <pc:cxnChg chg="add del">
          <ac:chgData name="Susroonya Koduru" userId="945fcde5299f7d30" providerId="LiveId" clId="{21A9B327-A5E8-465B-AA3E-E9FCA6C44787}" dt="2022-04-27T00:00:46.486" v="215" actId="26606"/>
          <ac:cxnSpMkLst>
            <pc:docMk/>
            <pc:sldMk cId="1202912065" sldId="289"/>
            <ac:cxnSpMk id="73" creationId="{EE504C98-6397-41C1-A8D8-2D9C4ED307E0}"/>
          </ac:cxnSpMkLst>
        </pc:cxnChg>
      </pc:sldChg>
      <pc:sldChg chg="addSp delSp modSp new mod ord setBg">
        <pc:chgData name="Susroonya Koduru" userId="945fcde5299f7d30" providerId="LiveId" clId="{21A9B327-A5E8-465B-AA3E-E9FCA6C44787}" dt="2022-04-28T02:05:25.376" v="7103" actId="20577"/>
        <pc:sldMkLst>
          <pc:docMk/>
          <pc:sldMk cId="2800104571" sldId="290"/>
        </pc:sldMkLst>
        <pc:spChg chg="mod ord">
          <ac:chgData name="Susroonya Koduru" userId="945fcde5299f7d30" providerId="LiveId" clId="{21A9B327-A5E8-465B-AA3E-E9FCA6C44787}" dt="2022-04-28T02:05:25.376" v="7103" actId="20577"/>
          <ac:spMkLst>
            <pc:docMk/>
            <pc:sldMk cId="2800104571" sldId="290"/>
            <ac:spMk id="2" creationId="{F432525D-9475-48BB-89B1-F39C27E35526}"/>
          </ac:spMkLst>
        </pc:spChg>
        <pc:spChg chg="mod ord">
          <ac:chgData name="Susroonya Koduru" userId="945fcde5299f7d30" providerId="LiveId" clId="{21A9B327-A5E8-465B-AA3E-E9FCA6C44787}" dt="2022-04-27T00:44:53.192" v="976" actId="26606"/>
          <ac:spMkLst>
            <pc:docMk/>
            <pc:sldMk cId="2800104571" sldId="290"/>
            <ac:spMk id="3" creationId="{05A1AF42-C172-4FBA-95AF-A12CD63C4F19}"/>
          </ac:spMkLst>
        </pc:spChg>
        <pc:spChg chg="del">
          <ac:chgData name="Susroonya Koduru" userId="945fcde5299f7d30" providerId="LiveId" clId="{21A9B327-A5E8-465B-AA3E-E9FCA6C44787}" dt="2022-04-27T00:42:04.534" v="957" actId="931"/>
          <ac:spMkLst>
            <pc:docMk/>
            <pc:sldMk cId="2800104571" sldId="290"/>
            <ac:spMk id="4" creationId="{4FC30088-887A-47D7-9482-32C67448C8E5}"/>
          </ac:spMkLst>
        </pc:spChg>
        <pc:spChg chg="mod ord">
          <ac:chgData name="Susroonya Koduru" userId="945fcde5299f7d30" providerId="LiveId" clId="{21A9B327-A5E8-465B-AA3E-E9FCA6C44787}" dt="2022-04-27T23:16:56.478" v="5570" actId="20577"/>
          <ac:spMkLst>
            <pc:docMk/>
            <pc:sldMk cId="2800104571" sldId="290"/>
            <ac:spMk id="5" creationId="{F8636CD5-CD8F-443B-A78B-322EED0188F8}"/>
          </ac:spMkLst>
        </pc:spChg>
        <pc:spChg chg="add del mod">
          <ac:chgData name="Susroonya Koduru" userId="945fcde5299f7d30" providerId="LiveId" clId="{21A9B327-A5E8-465B-AA3E-E9FCA6C44787}" dt="2022-04-27T22:42:50.004" v="5214"/>
          <ac:spMkLst>
            <pc:docMk/>
            <pc:sldMk cId="2800104571" sldId="290"/>
            <ac:spMk id="6" creationId="{BD380267-4C08-4710-BE6C-03327FC5CD4B}"/>
          </ac:spMkLst>
        </pc:spChg>
        <pc:spChg chg="add del mod">
          <ac:chgData name="Susroonya Koduru" userId="945fcde5299f7d30" providerId="LiveId" clId="{21A9B327-A5E8-465B-AA3E-E9FCA6C44787}" dt="2022-04-27T22:43:47.114" v="5223" actId="478"/>
          <ac:spMkLst>
            <pc:docMk/>
            <pc:sldMk cId="2800104571" sldId="290"/>
            <ac:spMk id="8" creationId="{85242AA0-E871-4A37-945F-2B52972B485B}"/>
          </ac:spMkLst>
        </pc:spChg>
        <pc:spChg chg="add del">
          <ac:chgData name="Susroonya Koduru" userId="945fcde5299f7d30" providerId="LiveId" clId="{21A9B327-A5E8-465B-AA3E-E9FCA6C44787}" dt="2022-04-27T00:43:19.748" v="968" actId="26606"/>
          <ac:spMkLst>
            <pc:docMk/>
            <pc:sldMk cId="2800104571" sldId="290"/>
            <ac:spMk id="9" creationId="{37C89E4B-3C9F-44B9-8B86-D9E3D112D8EC}"/>
          </ac:spMkLst>
        </pc:spChg>
        <pc:spChg chg="add mod">
          <ac:chgData name="Susroonya Koduru" userId="945fcde5299f7d30" providerId="LiveId" clId="{21A9B327-A5E8-465B-AA3E-E9FCA6C44787}" dt="2022-04-27T22:55:22.655" v="5358" actId="1076"/>
          <ac:spMkLst>
            <pc:docMk/>
            <pc:sldMk cId="2800104571" sldId="290"/>
            <ac:spMk id="10" creationId="{9889F113-88C4-47F3-9D8C-72ABF800A9A5}"/>
          </ac:spMkLst>
        </pc:spChg>
        <pc:spChg chg="add del">
          <ac:chgData name="Susroonya Koduru" userId="945fcde5299f7d30" providerId="LiveId" clId="{21A9B327-A5E8-465B-AA3E-E9FCA6C44787}" dt="2022-04-27T00:42:48.823" v="963" actId="26606"/>
          <ac:spMkLst>
            <pc:docMk/>
            <pc:sldMk cId="2800104571" sldId="290"/>
            <ac:spMk id="12" creationId="{37C89E4B-3C9F-44B9-8B86-D9E3D112D8EC}"/>
          </ac:spMkLst>
        </pc:spChg>
        <pc:spChg chg="add mod">
          <ac:chgData name="Susroonya Koduru" userId="945fcde5299f7d30" providerId="LiveId" clId="{21A9B327-A5E8-465B-AA3E-E9FCA6C44787}" dt="2022-04-27T23:00:20.348" v="5392" actId="113"/>
          <ac:spMkLst>
            <pc:docMk/>
            <pc:sldMk cId="2800104571" sldId="290"/>
            <ac:spMk id="12" creationId="{E32D25E8-608C-422D-8462-5FB64B03045D}"/>
          </ac:spMkLst>
        </pc:spChg>
        <pc:spChg chg="add mod">
          <ac:chgData name="Susroonya Koduru" userId="945fcde5299f7d30" providerId="LiveId" clId="{21A9B327-A5E8-465B-AA3E-E9FCA6C44787}" dt="2022-04-27T22:55:50.250" v="5360" actId="14100"/>
          <ac:spMkLst>
            <pc:docMk/>
            <pc:sldMk cId="2800104571" sldId="290"/>
            <ac:spMk id="13" creationId="{073A98AF-7526-4185-A58D-6F5901408FBE}"/>
          </ac:spMkLst>
        </pc:spChg>
        <pc:spChg chg="add del">
          <ac:chgData name="Susroonya Koduru" userId="945fcde5299f7d30" providerId="LiveId" clId="{21A9B327-A5E8-465B-AA3E-E9FCA6C44787}" dt="2022-04-27T00:44:55.918" v="977" actId="26606"/>
          <ac:spMkLst>
            <pc:docMk/>
            <pc:sldMk cId="2800104571" sldId="290"/>
            <ac:spMk id="13" creationId="{A4AC5506-6312-4701-8D3C-40187889A947}"/>
          </ac:spMkLst>
        </pc:spChg>
        <pc:spChg chg="add mod">
          <ac:chgData name="Susroonya Koduru" userId="945fcde5299f7d30" providerId="LiveId" clId="{21A9B327-A5E8-465B-AA3E-E9FCA6C44787}" dt="2022-04-27T22:53:17.981" v="5332" actId="1076"/>
          <ac:spMkLst>
            <pc:docMk/>
            <pc:sldMk cId="2800104571" sldId="290"/>
            <ac:spMk id="14" creationId="{0C76B99C-0D57-4D12-A73A-A8BF34B484DC}"/>
          </ac:spMkLst>
        </pc:spChg>
        <pc:spChg chg="add del mod">
          <ac:chgData name="Susroonya Koduru" userId="945fcde5299f7d30" providerId="LiveId" clId="{21A9B327-A5E8-465B-AA3E-E9FCA6C44787}" dt="2022-04-27T22:54:00.592" v="5341" actId="478"/>
          <ac:spMkLst>
            <pc:docMk/>
            <pc:sldMk cId="2800104571" sldId="290"/>
            <ac:spMk id="15" creationId="{CA75A77E-2FBB-4EC2-B1D0-700F279DD613}"/>
          </ac:spMkLst>
        </pc:spChg>
        <pc:spChg chg="add del">
          <ac:chgData name="Susroonya Koduru" userId="945fcde5299f7d30" providerId="LiveId" clId="{21A9B327-A5E8-465B-AA3E-E9FCA6C44787}" dt="2022-04-27T22:46:05.055" v="5248" actId="478"/>
          <ac:spMkLst>
            <pc:docMk/>
            <pc:sldMk cId="2800104571" sldId="290"/>
            <ac:spMk id="16" creationId="{AE39E7A9-E062-46B7-84BE-B82A6485CB9C}"/>
          </ac:spMkLst>
        </pc:spChg>
        <pc:spChg chg="add mod">
          <ac:chgData name="Susroonya Koduru" userId="945fcde5299f7d30" providerId="LiveId" clId="{21A9B327-A5E8-465B-AA3E-E9FCA6C44787}" dt="2022-04-27T22:54:20.489" v="5345" actId="14100"/>
          <ac:spMkLst>
            <pc:docMk/>
            <pc:sldMk cId="2800104571" sldId="290"/>
            <ac:spMk id="17" creationId="{9F2574EE-B8B7-452C-915D-316A6A9C6694}"/>
          </ac:spMkLst>
        </pc:spChg>
        <pc:spChg chg="add del">
          <ac:chgData name="Susroonya Koduru" userId="945fcde5299f7d30" providerId="LiveId" clId="{21A9B327-A5E8-465B-AA3E-E9FCA6C44787}" dt="2022-04-27T00:44:53.192" v="976" actId="26606"/>
          <ac:spMkLst>
            <pc:docMk/>
            <pc:sldMk cId="2800104571" sldId="290"/>
            <ac:spMk id="17" creationId="{BAE5ACE0-6BA3-8224-ED7F-65B9F78C4344}"/>
          </ac:spMkLst>
        </pc:spChg>
        <pc:spChg chg="add del mod">
          <ac:chgData name="Susroonya Koduru" userId="945fcde5299f7d30" providerId="LiveId" clId="{21A9B327-A5E8-465B-AA3E-E9FCA6C44787}" dt="2022-04-27T22:49:24.851" v="5264" actId="478"/>
          <ac:spMkLst>
            <pc:docMk/>
            <pc:sldMk cId="2800104571" sldId="290"/>
            <ac:spMk id="19" creationId="{8179A9BC-15D9-4BC2-8809-8304EB0A503B}"/>
          </ac:spMkLst>
        </pc:spChg>
        <pc:spChg chg="add del">
          <ac:chgData name="Susroonya Koduru" userId="945fcde5299f7d30" providerId="LiveId" clId="{21A9B327-A5E8-465B-AA3E-E9FCA6C44787}" dt="2022-04-27T00:44:53.192" v="976" actId="26606"/>
          <ac:spMkLst>
            <pc:docMk/>
            <pc:sldMk cId="2800104571" sldId="290"/>
            <ac:spMk id="20" creationId="{96CF2A2B-0745-440C-9224-C5C6A0A4286F}"/>
          </ac:spMkLst>
        </pc:spChg>
        <pc:spChg chg="add mod">
          <ac:chgData name="Susroonya Koduru" userId="945fcde5299f7d30" providerId="LiveId" clId="{21A9B327-A5E8-465B-AA3E-E9FCA6C44787}" dt="2022-04-27T23:01:17.350" v="5459" actId="207"/>
          <ac:spMkLst>
            <pc:docMk/>
            <pc:sldMk cId="2800104571" sldId="290"/>
            <ac:spMk id="22" creationId="{1BA2D8F0-1C46-48F5-9909-8BEC4F88010E}"/>
          </ac:spMkLst>
        </pc:spChg>
        <pc:spChg chg="add del">
          <ac:chgData name="Susroonya Koduru" userId="945fcde5299f7d30" providerId="LiveId" clId="{21A9B327-A5E8-465B-AA3E-E9FCA6C44787}" dt="2022-04-27T00:44:53.192" v="976" actId="26606"/>
          <ac:spMkLst>
            <pc:docMk/>
            <pc:sldMk cId="2800104571" sldId="290"/>
            <ac:spMk id="22" creationId="{75BE6D6B-84C9-4D2B-97EB-773B7369EF82}"/>
          </ac:spMkLst>
        </pc:spChg>
        <pc:spChg chg="add mod">
          <ac:chgData name="Susroonya Koduru" userId="945fcde5299f7d30" providerId="LiveId" clId="{21A9B327-A5E8-465B-AA3E-E9FCA6C44787}" dt="2022-04-27T22:55:54.281" v="5362" actId="1076"/>
          <ac:spMkLst>
            <pc:docMk/>
            <pc:sldMk cId="2800104571" sldId="290"/>
            <ac:spMk id="23" creationId="{866682E1-90A7-4382-8ED1-E372215BF4E2}"/>
          </ac:spMkLst>
        </pc:spChg>
        <pc:spChg chg="add mod">
          <ac:chgData name="Susroonya Koduru" userId="945fcde5299f7d30" providerId="LiveId" clId="{21A9B327-A5E8-465B-AA3E-E9FCA6C44787}" dt="2022-04-27T23:01:13.026" v="5457" actId="207"/>
          <ac:spMkLst>
            <pc:docMk/>
            <pc:sldMk cId="2800104571" sldId="290"/>
            <ac:spMk id="24" creationId="{FA521403-1E8F-42F1-AC1C-52A15E1CF08E}"/>
          </ac:spMkLst>
        </pc:spChg>
        <pc:spChg chg="add mod">
          <ac:chgData name="Susroonya Koduru" userId="945fcde5299f7d30" providerId="LiveId" clId="{21A9B327-A5E8-465B-AA3E-E9FCA6C44787}" dt="2022-04-27T23:00:57.774" v="5451" actId="113"/>
          <ac:spMkLst>
            <pc:docMk/>
            <pc:sldMk cId="2800104571" sldId="290"/>
            <ac:spMk id="25" creationId="{AAED42B0-D4C6-4986-9171-070B35432860}"/>
          </ac:spMkLst>
        </pc:spChg>
        <pc:spChg chg="add mod">
          <ac:chgData name="Susroonya Koduru" userId="945fcde5299f7d30" providerId="LiveId" clId="{21A9B327-A5E8-465B-AA3E-E9FCA6C44787}" dt="2022-04-27T23:01:06.163" v="5455" actId="207"/>
          <ac:spMkLst>
            <pc:docMk/>
            <pc:sldMk cId="2800104571" sldId="290"/>
            <ac:spMk id="29" creationId="{AF632A7D-ACEC-4437-B769-88F5B0F11C3F}"/>
          </ac:spMkLst>
        </pc:spChg>
        <pc:spChg chg="add mod">
          <ac:chgData name="Susroonya Koduru" userId="945fcde5299f7d30" providerId="LiveId" clId="{21A9B327-A5E8-465B-AA3E-E9FCA6C44787}" dt="2022-04-27T23:02:35.587" v="5508" actId="20577"/>
          <ac:spMkLst>
            <pc:docMk/>
            <pc:sldMk cId="2800104571" sldId="290"/>
            <ac:spMk id="40" creationId="{A3692597-A990-4686-AE0A-AE7EE33B287C}"/>
          </ac:spMkLst>
        </pc:spChg>
        <pc:spChg chg="add mod">
          <ac:chgData name="Susroonya Koduru" userId="945fcde5299f7d30" providerId="LiveId" clId="{21A9B327-A5E8-465B-AA3E-E9FCA6C44787}" dt="2022-04-27T23:02:48.203" v="5526" actId="20577"/>
          <ac:spMkLst>
            <pc:docMk/>
            <pc:sldMk cId="2800104571" sldId="290"/>
            <ac:spMk id="47" creationId="{E158CAF1-9274-4BF8-A896-2E3FBA3785F1}"/>
          </ac:spMkLst>
        </pc:spChg>
        <pc:picChg chg="add del mod ord">
          <ac:chgData name="Susroonya Koduru" userId="945fcde5299f7d30" providerId="LiveId" clId="{21A9B327-A5E8-465B-AA3E-E9FCA6C44787}" dt="2022-04-27T22:42:35.860" v="5212" actId="478"/>
          <ac:picMkLst>
            <pc:docMk/>
            <pc:sldMk cId="2800104571" sldId="290"/>
            <ac:picMk id="7" creationId="{4D17C55A-7811-4B6F-8CF9-51391AB5649C}"/>
          </ac:picMkLst>
        </pc:picChg>
        <pc:picChg chg="add del mod">
          <ac:chgData name="Susroonya Koduru" userId="945fcde5299f7d30" providerId="LiveId" clId="{21A9B327-A5E8-465B-AA3E-E9FCA6C44787}" dt="2022-04-27T22:43:32.431" v="5222" actId="478"/>
          <ac:picMkLst>
            <pc:docMk/>
            <pc:sldMk cId="2800104571" sldId="290"/>
            <ac:picMk id="4098" creationId="{BF8E0206-8F90-4E25-BF0E-0C1DAD2B2548}"/>
          </ac:picMkLst>
        </pc:picChg>
        <pc:picChg chg="add del mod">
          <ac:chgData name="Susroonya Koduru" userId="945fcde5299f7d30" providerId="LiveId" clId="{21A9B327-A5E8-465B-AA3E-E9FCA6C44787}" dt="2022-04-27T22:43:32.431" v="5222" actId="478"/>
          <ac:picMkLst>
            <pc:docMk/>
            <pc:sldMk cId="2800104571" sldId="290"/>
            <ac:picMk id="4100" creationId="{0B1C7F7A-8E60-4888-8DFB-FA8CA1740605}"/>
          </ac:picMkLst>
        </pc:picChg>
        <pc:picChg chg="add del mod">
          <ac:chgData name="Susroonya Koduru" userId="945fcde5299f7d30" providerId="LiveId" clId="{21A9B327-A5E8-465B-AA3E-E9FCA6C44787}" dt="2022-04-27T22:44:10.962" v="5228" actId="478"/>
          <ac:picMkLst>
            <pc:docMk/>
            <pc:sldMk cId="2800104571" sldId="290"/>
            <ac:picMk id="4102" creationId="{7AFDED79-DF26-41BD-97B6-9D58FB579164}"/>
          </ac:picMkLst>
        </pc:picChg>
        <pc:picChg chg="add del mod">
          <ac:chgData name="Susroonya Koduru" userId="945fcde5299f7d30" providerId="LiveId" clId="{21A9B327-A5E8-465B-AA3E-E9FCA6C44787}" dt="2022-04-27T22:44:10.962" v="5228" actId="478"/>
          <ac:picMkLst>
            <pc:docMk/>
            <pc:sldMk cId="2800104571" sldId="290"/>
            <ac:picMk id="4104" creationId="{6F442DE6-C271-4933-B4C8-C3778B1FF1B9}"/>
          </ac:picMkLst>
        </pc:picChg>
        <pc:picChg chg="add mod">
          <ac:chgData name="Susroonya Koduru" userId="945fcde5299f7d30" providerId="LiveId" clId="{21A9B327-A5E8-465B-AA3E-E9FCA6C44787}" dt="2022-04-27T22:52:29.281" v="5327" actId="1076"/>
          <ac:picMkLst>
            <pc:docMk/>
            <pc:sldMk cId="2800104571" sldId="290"/>
            <ac:picMk id="4106" creationId="{9AFB2C2E-ED88-48F8-B978-57D21E2F6C06}"/>
          </ac:picMkLst>
        </pc:picChg>
        <pc:picChg chg="add mod">
          <ac:chgData name="Susroonya Koduru" userId="945fcde5299f7d30" providerId="LiveId" clId="{21A9B327-A5E8-465B-AA3E-E9FCA6C44787}" dt="2022-04-27T22:52:31.242" v="5328" actId="1076"/>
          <ac:picMkLst>
            <pc:docMk/>
            <pc:sldMk cId="2800104571" sldId="290"/>
            <ac:picMk id="4108" creationId="{57ABD3BD-B8A6-402A-92B3-0124E734DF1B}"/>
          </ac:picMkLst>
        </pc:picChg>
        <pc:cxnChg chg="add del">
          <ac:chgData name="Susroonya Koduru" userId="945fcde5299f7d30" providerId="LiveId" clId="{21A9B327-A5E8-465B-AA3E-E9FCA6C44787}" dt="2022-04-27T00:43:19.748" v="968" actId="26606"/>
          <ac:cxnSpMkLst>
            <pc:docMk/>
            <pc:sldMk cId="2800104571" sldId="290"/>
            <ac:cxnSpMk id="10" creationId="{AA2EAA10-076F-46BD-8F0F-B9A2FB77A85C}"/>
          </ac:cxnSpMkLst>
        </pc:cxnChg>
        <pc:cxnChg chg="add del">
          <ac:chgData name="Susroonya Koduru" userId="945fcde5299f7d30" providerId="LiveId" clId="{21A9B327-A5E8-465B-AA3E-E9FCA6C44787}" dt="2022-04-27T00:43:19.748" v="968" actId="26606"/>
          <ac:cxnSpMkLst>
            <pc:docMk/>
            <pc:sldMk cId="2800104571" sldId="290"/>
            <ac:cxnSpMk id="11" creationId="{D891E407-403B-4764-86C9-33A56D3BCAA3}"/>
          </ac:cxnSpMkLst>
        </pc:cxnChg>
        <pc:cxnChg chg="add del">
          <ac:chgData name="Susroonya Koduru" userId="945fcde5299f7d30" providerId="LiveId" clId="{21A9B327-A5E8-465B-AA3E-E9FCA6C44787}" dt="2022-04-27T00:42:48.823" v="963" actId="26606"/>
          <ac:cxnSpMkLst>
            <pc:docMk/>
            <pc:sldMk cId="2800104571" sldId="290"/>
            <ac:cxnSpMk id="14" creationId="{AA2EAA10-076F-46BD-8F0F-B9A2FB77A85C}"/>
          </ac:cxnSpMkLst>
        </pc:cxnChg>
        <pc:cxnChg chg="add del">
          <ac:chgData name="Susroonya Koduru" userId="945fcde5299f7d30" providerId="LiveId" clId="{21A9B327-A5E8-465B-AA3E-E9FCA6C44787}" dt="2022-04-27T00:42:48.823" v="963" actId="26606"/>
          <ac:cxnSpMkLst>
            <pc:docMk/>
            <pc:sldMk cId="2800104571" sldId="290"/>
            <ac:cxnSpMk id="16" creationId="{D891E407-403B-4764-86C9-33A56D3BCAA3}"/>
          </ac:cxnSpMkLst>
        </pc:cxnChg>
        <pc:cxnChg chg="add mod">
          <ac:chgData name="Susroonya Koduru" userId="945fcde5299f7d30" providerId="LiveId" clId="{21A9B327-A5E8-465B-AA3E-E9FCA6C44787}" dt="2022-04-27T22:57:45.039" v="5371" actId="13822"/>
          <ac:cxnSpMkLst>
            <pc:docMk/>
            <pc:sldMk cId="2800104571" sldId="290"/>
            <ac:cxnSpMk id="20" creationId="{F963C50D-1911-4D59-9656-E72BFE20D7E9}"/>
          </ac:cxnSpMkLst>
        </pc:cxnChg>
        <pc:cxnChg chg="add mod">
          <ac:chgData name="Susroonya Koduru" userId="945fcde5299f7d30" providerId="LiveId" clId="{21A9B327-A5E8-465B-AA3E-E9FCA6C44787}" dt="2022-04-27T22:58:22.955" v="5377" actId="208"/>
          <ac:cxnSpMkLst>
            <pc:docMk/>
            <pc:sldMk cId="2800104571" sldId="290"/>
            <ac:cxnSpMk id="31" creationId="{F13E972F-FAFA-4148-A183-041E14D36496}"/>
          </ac:cxnSpMkLst>
        </pc:cxnChg>
        <pc:cxnChg chg="add mod">
          <ac:chgData name="Susroonya Koduru" userId="945fcde5299f7d30" providerId="LiveId" clId="{21A9B327-A5E8-465B-AA3E-E9FCA6C44787}" dt="2022-04-27T22:58:59.035" v="5380" actId="208"/>
          <ac:cxnSpMkLst>
            <pc:docMk/>
            <pc:sldMk cId="2800104571" sldId="290"/>
            <ac:cxnSpMk id="35" creationId="{6D294981-EE40-4C09-917C-2FCFCAA91879}"/>
          </ac:cxnSpMkLst>
        </pc:cxnChg>
        <pc:cxnChg chg="add mod">
          <ac:chgData name="Susroonya Koduru" userId="945fcde5299f7d30" providerId="LiveId" clId="{21A9B327-A5E8-465B-AA3E-E9FCA6C44787}" dt="2022-04-27T23:03:41.973" v="5546" actId="14100"/>
          <ac:cxnSpMkLst>
            <pc:docMk/>
            <pc:sldMk cId="2800104571" sldId="290"/>
            <ac:cxnSpMk id="38" creationId="{9B7502D2-726B-45B7-AC4B-6F469C455BF4}"/>
          </ac:cxnSpMkLst>
        </pc:cxnChg>
      </pc:sldChg>
      <pc:sldChg chg="addSp delSp modSp new mod setBg">
        <pc:chgData name="Susroonya Koduru" userId="945fcde5299f7d30" providerId="LiveId" clId="{21A9B327-A5E8-465B-AA3E-E9FCA6C44787}" dt="2022-04-28T02:05:50.078" v="7115" actId="20577"/>
        <pc:sldMkLst>
          <pc:docMk/>
          <pc:sldMk cId="4075656105" sldId="291"/>
        </pc:sldMkLst>
        <pc:spChg chg="mod">
          <ac:chgData name="Susroonya Koduru" userId="945fcde5299f7d30" providerId="LiveId" clId="{21A9B327-A5E8-465B-AA3E-E9FCA6C44787}" dt="2022-04-28T02:05:50.078" v="7115" actId="20577"/>
          <ac:spMkLst>
            <pc:docMk/>
            <pc:sldMk cId="4075656105" sldId="291"/>
            <ac:spMk id="2" creationId="{0F90B237-C954-40DF-B147-CD976E0F74EE}"/>
          </ac:spMkLst>
        </pc:spChg>
        <pc:spChg chg="mod">
          <ac:chgData name="Susroonya Koduru" userId="945fcde5299f7d30" providerId="LiveId" clId="{21A9B327-A5E8-465B-AA3E-E9FCA6C44787}" dt="2022-04-27T00:07:02.877" v="262"/>
          <ac:spMkLst>
            <pc:docMk/>
            <pc:sldMk cId="4075656105" sldId="291"/>
            <ac:spMk id="3" creationId="{AD929BF9-F535-4EBD-ADF8-0CFF58F2636D}"/>
          </ac:spMkLst>
        </pc:spChg>
        <pc:spChg chg="del">
          <ac:chgData name="Susroonya Koduru" userId="945fcde5299f7d30" providerId="LiveId" clId="{21A9B327-A5E8-465B-AA3E-E9FCA6C44787}" dt="2022-04-27T00:06:37.689" v="256"/>
          <ac:spMkLst>
            <pc:docMk/>
            <pc:sldMk cId="4075656105" sldId="291"/>
            <ac:spMk id="4" creationId="{62A2C5AF-7B93-4B7B-84BF-2C6383B18FA2}"/>
          </ac:spMkLst>
        </pc:spChg>
        <pc:spChg chg="add del">
          <ac:chgData name="Susroonya Koduru" userId="945fcde5299f7d30" providerId="LiveId" clId="{21A9B327-A5E8-465B-AA3E-E9FCA6C44787}" dt="2022-04-27T00:07:02.877" v="262"/>
          <ac:spMkLst>
            <pc:docMk/>
            <pc:sldMk cId="4075656105" sldId="291"/>
            <ac:spMk id="5" creationId="{03DC30DD-C6D4-4156-96E9-0C51165A0B44}"/>
          </ac:spMkLst>
        </pc:spChg>
        <pc:spChg chg="add mod">
          <ac:chgData name="Susroonya Koduru" userId="945fcde5299f7d30" providerId="LiveId" clId="{21A9B327-A5E8-465B-AA3E-E9FCA6C44787}" dt="2022-04-27T01:44:25.980" v="1451" actId="1076"/>
          <ac:spMkLst>
            <pc:docMk/>
            <pc:sldMk cId="4075656105" sldId="291"/>
            <ac:spMk id="6" creationId="{DA94761F-40A3-4076-9265-BD1032CCD54B}"/>
          </ac:spMkLst>
        </pc:spChg>
        <pc:spChg chg="add del">
          <ac:chgData name="Susroonya Koduru" userId="945fcde5299f7d30" providerId="LiveId" clId="{21A9B327-A5E8-465B-AA3E-E9FCA6C44787}" dt="2022-04-27T00:07:02.877" v="262"/>
          <ac:spMkLst>
            <pc:docMk/>
            <pc:sldMk cId="4075656105" sldId="291"/>
            <ac:spMk id="71" creationId="{42A4FC2C-047E-45A5-965D-8E1E3BF09BC6}"/>
          </ac:spMkLst>
        </pc:spChg>
        <pc:picChg chg="add mod ord">
          <ac:chgData name="Susroonya Koduru" userId="945fcde5299f7d30" providerId="LiveId" clId="{21A9B327-A5E8-465B-AA3E-E9FCA6C44787}" dt="2022-04-27T00:07:21.969" v="266" actId="14100"/>
          <ac:picMkLst>
            <pc:docMk/>
            <pc:sldMk cId="4075656105" sldId="291"/>
            <ac:picMk id="3074" creationId="{8102C381-24F5-44E8-A339-BF325F3C17A5}"/>
          </ac:picMkLst>
        </pc:picChg>
      </pc:sldChg>
      <pc:sldChg chg="modSp new del mod">
        <pc:chgData name="Susroonya Koduru" userId="945fcde5299f7d30" providerId="LiveId" clId="{21A9B327-A5E8-465B-AA3E-E9FCA6C44787}" dt="2022-04-27T20:06:13.686" v="3768" actId="47"/>
        <pc:sldMkLst>
          <pc:docMk/>
          <pc:sldMk cId="2336457110" sldId="292"/>
        </pc:sldMkLst>
        <pc:spChg chg="mod">
          <ac:chgData name="Susroonya Koduru" userId="945fcde5299f7d30" providerId="LiveId" clId="{21A9B327-A5E8-465B-AA3E-E9FCA6C44787}" dt="2022-04-27T00:10:01.691" v="296" actId="27636"/>
          <ac:spMkLst>
            <pc:docMk/>
            <pc:sldMk cId="2336457110" sldId="292"/>
            <ac:spMk id="3" creationId="{42658171-DAFF-482F-82D5-13B7B8FA1753}"/>
          </ac:spMkLst>
        </pc:spChg>
      </pc:sldChg>
      <pc:sldChg chg="addSp delSp modSp new mod ord">
        <pc:chgData name="Susroonya Koduru" userId="945fcde5299f7d30" providerId="LiveId" clId="{21A9B327-A5E8-465B-AA3E-E9FCA6C44787}" dt="2022-04-28T02:05:59.908" v="7127" actId="20577"/>
        <pc:sldMkLst>
          <pc:docMk/>
          <pc:sldMk cId="935772280" sldId="293"/>
        </pc:sldMkLst>
        <pc:spChg chg="mod">
          <ac:chgData name="Susroonya Koduru" userId="945fcde5299f7d30" providerId="LiveId" clId="{21A9B327-A5E8-465B-AA3E-E9FCA6C44787}" dt="2022-04-28T02:05:59.908" v="7127" actId="20577"/>
          <ac:spMkLst>
            <pc:docMk/>
            <pc:sldMk cId="935772280" sldId="293"/>
            <ac:spMk id="2" creationId="{2FE8246B-0543-4C4C-B41B-73EAADAEF2D7}"/>
          </ac:spMkLst>
        </pc:spChg>
        <pc:spChg chg="del mod">
          <ac:chgData name="Susroonya Koduru" userId="945fcde5299f7d30" providerId="LiveId" clId="{21A9B327-A5E8-465B-AA3E-E9FCA6C44787}" dt="2022-04-27T00:09:56.435" v="294" actId="478"/>
          <ac:spMkLst>
            <pc:docMk/>
            <pc:sldMk cId="935772280" sldId="293"/>
            <ac:spMk id="4" creationId="{39698186-2CBB-4374-9CF5-D6585C8B23C2}"/>
          </ac:spMkLst>
        </pc:spChg>
        <pc:spChg chg="add del mod">
          <ac:chgData name="Susroonya Koduru" userId="945fcde5299f7d30" providerId="LiveId" clId="{21A9B327-A5E8-465B-AA3E-E9FCA6C44787}" dt="2022-04-27T00:26:02.752" v="818" actId="478"/>
          <ac:spMkLst>
            <pc:docMk/>
            <pc:sldMk cId="935772280" sldId="293"/>
            <ac:spMk id="5" creationId="{E86DB7DF-D352-465F-BBD7-96FE1685301D}"/>
          </ac:spMkLst>
        </pc:spChg>
        <pc:spChg chg="add mod">
          <ac:chgData name="Susroonya Koduru" userId="945fcde5299f7d30" providerId="LiveId" clId="{21A9B327-A5E8-465B-AA3E-E9FCA6C44787}" dt="2022-04-27T21:26:37.791" v="4077" actId="20577"/>
          <ac:spMkLst>
            <pc:docMk/>
            <pc:sldMk cId="935772280" sldId="293"/>
            <ac:spMk id="6" creationId="{494BE7E6-3642-488F-9D07-650F91050BB8}"/>
          </ac:spMkLst>
        </pc:spChg>
        <pc:spChg chg="add del mod">
          <ac:chgData name="Susroonya Koduru" userId="945fcde5299f7d30" providerId="LiveId" clId="{21A9B327-A5E8-465B-AA3E-E9FCA6C44787}" dt="2022-04-27T00:25:48.892" v="815" actId="47"/>
          <ac:spMkLst>
            <pc:docMk/>
            <pc:sldMk cId="935772280" sldId="293"/>
            <ac:spMk id="7" creationId="{DEC4865E-3EFA-41BF-AB99-3C769E625739}"/>
          </ac:spMkLst>
        </pc:spChg>
        <pc:spChg chg="add del mod">
          <ac:chgData name="Susroonya Koduru" userId="945fcde5299f7d30" providerId="LiveId" clId="{21A9B327-A5E8-465B-AA3E-E9FCA6C44787}" dt="2022-04-27T00:25:54.327" v="817" actId="1076"/>
          <ac:spMkLst>
            <pc:docMk/>
            <pc:sldMk cId="935772280" sldId="293"/>
            <ac:spMk id="8" creationId="{F13E7ED7-13EF-4BC7-B462-209947AE12B2}"/>
          </ac:spMkLst>
        </pc:spChg>
        <pc:spChg chg="add del mod">
          <ac:chgData name="Susroonya Koduru" userId="945fcde5299f7d30" providerId="LiveId" clId="{21A9B327-A5E8-465B-AA3E-E9FCA6C44787}" dt="2022-04-27T00:25:49.898" v="816" actId="478"/>
          <ac:spMkLst>
            <pc:docMk/>
            <pc:sldMk cId="935772280" sldId="293"/>
            <ac:spMk id="10" creationId="{7891E384-9496-4126-AA7E-58BC76C15A94}"/>
          </ac:spMkLst>
        </pc:spChg>
        <pc:spChg chg="add del mod">
          <ac:chgData name="Susroonya Koduru" userId="945fcde5299f7d30" providerId="LiveId" clId="{21A9B327-A5E8-465B-AA3E-E9FCA6C44787}" dt="2022-04-27T00:27:17.586" v="824" actId="478"/>
          <ac:spMkLst>
            <pc:docMk/>
            <pc:sldMk cId="935772280" sldId="293"/>
            <ac:spMk id="12" creationId="{00B13AD0-5646-4F8A-82F8-64C9FACA4789}"/>
          </ac:spMkLst>
        </pc:spChg>
        <pc:spChg chg="add del mod">
          <ac:chgData name="Susroonya Koduru" userId="945fcde5299f7d30" providerId="LiveId" clId="{21A9B327-A5E8-465B-AA3E-E9FCA6C44787}" dt="2022-04-27T00:27:22.870" v="825" actId="478"/>
          <ac:spMkLst>
            <pc:docMk/>
            <pc:sldMk cId="935772280" sldId="293"/>
            <ac:spMk id="14" creationId="{62E2653E-554C-47BB-BD94-0FA8A6AC7E83}"/>
          </ac:spMkLst>
        </pc:spChg>
        <pc:spChg chg="add mod">
          <ac:chgData name="Susroonya Koduru" userId="945fcde5299f7d30" providerId="LiveId" clId="{21A9B327-A5E8-465B-AA3E-E9FCA6C44787}" dt="2022-04-27T23:30:38.036" v="6150" actId="20577"/>
          <ac:spMkLst>
            <pc:docMk/>
            <pc:sldMk cId="935772280" sldId="293"/>
            <ac:spMk id="15" creationId="{BFC655A3-7139-4525-9BC5-A329AB9C0CB9}"/>
          </ac:spMkLst>
        </pc:spChg>
      </pc:sldChg>
      <pc:sldChg chg="addSp delSp modSp new mod ord setBg">
        <pc:chgData name="Susroonya Koduru" userId="945fcde5299f7d30" providerId="LiveId" clId="{21A9B327-A5E8-465B-AA3E-E9FCA6C44787}" dt="2022-04-28T02:06:35.730" v="7150" actId="20577"/>
        <pc:sldMkLst>
          <pc:docMk/>
          <pc:sldMk cId="3006841478" sldId="294"/>
        </pc:sldMkLst>
        <pc:spChg chg="mod">
          <ac:chgData name="Susroonya Koduru" userId="945fcde5299f7d30" providerId="LiveId" clId="{21A9B327-A5E8-465B-AA3E-E9FCA6C44787}" dt="2022-04-28T02:06:35.730" v="7150" actId="20577"/>
          <ac:spMkLst>
            <pc:docMk/>
            <pc:sldMk cId="3006841478" sldId="294"/>
            <ac:spMk id="2" creationId="{47BABC5F-68AF-476C-8563-06AA646890BA}"/>
          </ac:spMkLst>
        </pc:spChg>
        <pc:spChg chg="mod">
          <ac:chgData name="Susroonya Koduru" userId="945fcde5299f7d30" providerId="LiveId" clId="{21A9B327-A5E8-465B-AA3E-E9FCA6C44787}" dt="2022-04-27T01:39:40.953" v="1425" actId="26606"/>
          <ac:spMkLst>
            <pc:docMk/>
            <pc:sldMk cId="3006841478" sldId="294"/>
            <ac:spMk id="3" creationId="{A5473307-5E50-4D1F-AB83-600699B37520}"/>
          </ac:spMkLst>
        </pc:spChg>
        <pc:spChg chg="del">
          <ac:chgData name="Susroonya Koduru" userId="945fcde5299f7d30" providerId="LiveId" clId="{21A9B327-A5E8-465B-AA3E-E9FCA6C44787}" dt="2022-04-27T01:39:27.786" v="1421" actId="931"/>
          <ac:spMkLst>
            <pc:docMk/>
            <pc:sldMk cId="3006841478" sldId="294"/>
            <ac:spMk id="4" creationId="{DCDEC2F9-FEDD-43F2-9AC9-C612CE27633E}"/>
          </ac:spMkLst>
        </pc:spChg>
        <pc:spChg chg="mod ord">
          <ac:chgData name="Susroonya Koduru" userId="945fcde5299f7d30" providerId="LiveId" clId="{21A9B327-A5E8-465B-AA3E-E9FCA6C44787}" dt="2022-04-28T00:59:33.598" v="6599" actId="1076"/>
          <ac:spMkLst>
            <pc:docMk/>
            <pc:sldMk cId="3006841478" sldId="294"/>
            <ac:spMk id="5" creationId="{EFA77967-DD96-4BF1-A8D7-25CEAC7C8DEC}"/>
          </ac:spMkLst>
        </pc:spChg>
        <pc:spChg chg="add del mod">
          <ac:chgData name="Susroonya Koduru" userId="945fcde5299f7d30" providerId="LiveId" clId="{21A9B327-A5E8-465B-AA3E-E9FCA6C44787}" dt="2022-04-27T18:49:13.167" v="3356" actId="931"/>
          <ac:spMkLst>
            <pc:docMk/>
            <pc:sldMk cId="3006841478" sldId="294"/>
            <ac:spMk id="6" creationId="{5AA1DC41-6C29-4D57-9FC1-6F23350483D0}"/>
          </ac:spMkLst>
        </pc:spChg>
        <pc:spChg chg="add mod">
          <ac:chgData name="Susroonya Koduru" userId="945fcde5299f7d30" providerId="LiveId" clId="{21A9B327-A5E8-465B-AA3E-E9FCA6C44787}" dt="2022-04-28T01:11:08.889" v="6629" actId="2711"/>
          <ac:spMkLst>
            <pc:docMk/>
            <pc:sldMk cId="3006841478" sldId="294"/>
            <ac:spMk id="8" creationId="{37DC1014-47F4-48A6-8101-08938AB08FA8}"/>
          </ac:spMkLst>
        </pc:spChg>
        <pc:spChg chg="add mod">
          <ac:chgData name="Susroonya Koduru" userId="945fcde5299f7d30" providerId="LiveId" clId="{21A9B327-A5E8-465B-AA3E-E9FCA6C44787}" dt="2022-04-27T18:50:50.683" v="3499" actId="21"/>
          <ac:spMkLst>
            <pc:docMk/>
            <pc:sldMk cId="3006841478" sldId="294"/>
            <ac:spMk id="11" creationId="{D1426498-C622-418A-BF08-E333850AFA54}"/>
          </ac:spMkLst>
        </pc:spChg>
        <pc:spChg chg="add del mod">
          <ac:chgData name="Susroonya Koduru" userId="945fcde5299f7d30" providerId="LiveId" clId="{21A9B327-A5E8-465B-AA3E-E9FCA6C44787}" dt="2022-04-27T23:41:04.535" v="6161" actId="931"/>
          <ac:spMkLst>
            <pc:docMk/>
            <pc:sldMk cId="3006841478" sldId="294"/>
            <ac:spMk id="13" creationId="{BA4E1419-4D7B-469B-B2B1-7A7220C6F127}"/>
          </ac:spMkLst>
        </pc:spChg>
        <pc:spChg chg="add del mod">
          <ac:chgData name="Susroonya Koduru" userId="945fcde5299f7d30" providerId="LiveId" clId="{21A9B327-A5E8-465B-AA3E-E9FCA6C44787}" dt="2022-04-28T00:58:44.040" v="6589" actId="931"/>
          <ac:spMkLst>
            <pc:docMk/>
            <pc:sldMk cId="3006841478" sldId="294"/>
            <ac:spMk id="17" creationId="{A7DC301C-78AF-4FF6-9C16-0126C0DE0CEE}"/>
          </ac:spMkLst>
        </pc:spChg>
        <pc:spChg chg="add mod">
          <ac:chgData name="Susroonya Koduru" userId="945fcde5299f7d30" providerId="LiveId" clId="{21A9B327-A5E8-465B-AA3E-E9FCA6C44787}" dt="2022-04-28T01:09:50.697" v="6624" actId="21"/>
          <ac:spMkLst>
            <pc:docMk/>
            <pc:sldMk cId="3006841478" sldId="294"/>
            <ac:spMk id="24" creationId="{4DFACE50-9799-48CF-93D4-EC85D7B0FC36}"/>
          </ac:spMkLst>
        </pc:spChg>
        <pc:picChg chg="add del mod ord">
          <ac:chgData name="Susroonya Koduru" userId="945fcde5299f7d30" providerId="LiveId" clId="{21A9B327-A5E8-465B-AA3E-E9FCA6C44787}" dt="2022-04-27T18:49:03.107" v="3355" actId="478"/>
          <ac:picMkLst>
            <pc:docMk/>
            <pc:sldMk cId="3006841478" sldId="294"/>
            <ac:picMk id="7" creationId="{97D1B3B5-5BC3-4A14-80A0-D51F83BF3FDD}"/>
          </ac:picMkLst>
        </pc:picChg>
        <pc:picChg chg="add del mod">
          <ac:chgData name="Susroonya Koduru" userId="945fcde5299f7d30" providerId="LiveId" clId="{21A9B327-A5E8-465B-AA3E-E9FCA6C44787}" dt="2022-04-27T23:40:56.566" v="6160" actId="478"/>
          <ac:picMkLst>
            <pc:docMk/>
            <pc:sldMk cId="3006841478" sldId="294"/>
            <ac:picMk id="10" creationId="{CCA9887C-FAB3-4F01-91E5-55E9F95AE31B}"/>
          </ac:picMkLst>
        </pc:picChg>
        <pc:picChg chg="add del mod">
          <ac:chgData name="Susroonya Koduru" userId="945fcde5299f7d30" providerId="LiveId" clId="{21A9B327-A5E8-465B-AA3E-E9FCA6C44787}" dt="2022-04-28T00:58:35.924" v="6588" actId="478"/>
          <ac:picMkLst>
            <pc:docMk/>
            <pc:sldMk cId="3006841478" sldId="294"/>
            <ac:picMk id="15" creationId="{1D976281-343E-4AAE-ADCB-B39A64141D98}"/>
          </ac:picMkLst>
        </pc:picChg>
        <pc:picChg chg="add mod">
          <ac:chgData name="Susroonya Koduru" userId="945fcde5299f7d30" providerId="LiveId" clId="{21A9B327-A5E8-465B-AA3E-E9FCA6C44787}" dt="2022-04-28T01:08:43.492" v="6622" actId="1076"/>
          <ac:picMkLst>
            <pc:docMk/>
            <pc:sldMk cId="3006841478" sldId="294"/>
            <ac:picMk id="19" creationId="{D5015D98-C97B-408B-AA1E-8C9DD0FFCBA2}"/>
          </ac:picMkLst>
        </pc:picChg>
        <pc:picChg chg="add del mod">
          <ac:chgData name="Susroonya Koduru" userId="945fcde5299f7d30" providerId="LiveId" clId="{21A9B327-A5E8-465B-AA3E-E9FCA6C44787}" dt="2022-04-28T01:07:13.347" v="6605" actId="478"/>
          <ac:picMkLst>
            <pc:docMk/>
            <pc:sldMk cId="3006841478" sldId="294"/>
            <ac:picMk id="21" creationId="{DF88D029-7843-4DF5-8FEB-757B5D87F358}"/>
          </ac:picMkLst>
        </pc:picChg>
        <pc:picChg chg="add mod">
          <ac:chgData name="Susroonya Koduru" userId="945fcde5299f7d30" providerId="LiveId" clId="{21A9B327-A5E8-465B-AA3E-E9FCA6C44787}" dt="2022-04-28T01:08:34.843" v="6620" actId="14100"/>
          <ac:picMkLst>
            <pc:docMk/>
            <pc:sldMk cId="3006841478" sldId="294"/>
            <ac:picMk id="23" creationId="{C2C98C24-BF23-4AB3-BE85-8A836A7F6F53}"/>
          </ac:picMkLst>
        </pc:picChg>
        <pc:picChg chg="add">
          <ac:chgData name="Susroonya Koduru" userId="945fcde5299f7d30" providerId="LiveId" clId="{21A9B327-A5E8-465B-AA3E-E9FCA6C44787}" dt="2022-04-27T18:50:27.445" v="3362"/>
          <ac:picMkLst>
            <pc:docMk/>
            <pc:sldMk cId="3006841478" sldId="294"/>
            <ac:picMk id="1026" creationId="{053F1D37-CC42-440E-A311-BA54276762A0}"/>
          </ac:picMkLst>
        </pc:picChg>
        <pc:picChg chg="add">
          <ac:chgData name="Susroonya Koduru" userId="945fcde5299f7d30" providerId="LiveId" clId="{21A9B327-A5E8-465B-AA3E-E9FCA6C44787}" dt="2022-04-28T01:09:45.834" v="6623"/>
          <ac:picMkLst>
            <pc:docMk/>
            <pc:sldMk cId="3006841478" sldId="294"/>
            <ac:picMk id="1028" creationId="{58F53CF1-190C-4D1C-93BA-2B1B4EFBFD06}"/>
          </ac:picMkLst>
        </pc:picChg>
      </pc:sldChg>
      <pc:sldChg chg="addSp delSp modSp new mod ord">
        <pc:chgData name="Susroonya Koduru" userId="945fcde5299f7d30" providerId="LiveId" clId="{21A9B327-A5E8-465B-AA3E-E9FCA6C44787}" dt="2022-04-28T02:11:25.163" v="7281" actId="20577"/>
        <pc:sldMkLst>
          <pc:docMk/>
          <pc:sldMk cId="377557836" sldId="295"/>
        </pc:sldMkLst>
        <pc:spChg chg="del">
          <ac:chgData name="Susroonya Koduru" userId="945fcde5299f7d30" providerId="LiveId" clId="{21A9B327-A5E8-465B-AA3E-E9FCA6C44787}" dt="2022-04-27T01:46:08.361" v="1461" actId="478"/>
          <ac:spMkLst>
            <pc:docMk/>
            <pc:sldMk cId="377557836" sldId="295"/>
            <ac:spMk id="2" creationId="{45C973A6-5E86-4CF4-999D-835C8C07C420}"/>
          </ac:spMkLst>
        </pc:spChg>
        <pc:spChg chg="add mod">
          <ac:chgData name="Susroonya Koduru" userId="945fcde5299f7d30" providerId="LiveId" clId="{21A9B327-A5E8-465B-AA3E-E9FCA6C44787}" dt="2022-04-28T02:11:25.163" v="7281" actId="20577"/>
          <ac:spMkLst>
            <pc:docMk/>
            <pc:sldMk cId="377557836" sldId="295"/>
            <ac:spMk id="2" creationId="{ADCED66C-3813-474B-95A6-3B746457E179}"/>
          </ac:spMkLst>
        </pc:spChg>
        <pc:spChg chg="mod">
          <ac:chgData name="Susroonya Koduru" userId="945fcde5299f7d30" providerId="LiveId" clId="{21A9B327-A5E8-465B-AA3E-E9FCA6C44787}" dt="2022-04-27T04:18:37.770" v="1650" actId="20577"/>
          <ac:spMkLst>
            <pc:docMk/>
            <pc:sldMk cId="377557836" sldId="295"/>
            <ac:spMk id="3" creationId="{6BE80ED2-104F-413F-8053-A593BBF95364}"/>
          </ac:spMkLst>
        </pc:spChg>
        <pc:spChg chg="add mod">
          <ac:chgData name="Susroonya Koduru" userId="945fcde5299f7d30" providerId="LiveId" clId="{21A9B327-A5E8-465B-AA3E-E9FCA6C44787}" dt="2022-04-27T04:31:33.568" v="1742" actId="313"/>
          <ac:spMkLst>
            <pc:docMk/>
            <pc:sldMk cId="377557836" sldId="295"/>
            <ac:spMk id="4" creationId="{6B1065D5-53CB-44CA-9667-264B63F98D4A}"/>
          </ac:spMkLst>
        </pc:spChg>
        <pc:spChg chg="add mod">
          <ac:chgData name="Susroonya Koduru" userId="945fcde5299f7d30" providerId="LiveId" clId="{21A9B327-A5E8-465B-AA3E-E9FCA6C44787}" dt="2022-04-27T20:17:53.907" v="3939" actId="20577"/>
          <ac:spMkLst>
            <pc:docMk/>
            <pc:sldMk cId="377557836" sldId="295"/>
            <ac:spMk id="5" creationId="{0D0E1B97-6B30-44E1-8839-B4C12782B0E6}"/>
          </ac:spMkLst>
        </pc:spChg>
        <pc:spChg chg="add mod">
          <ac:chgData name="Susroonya Koduru" userId="945fcde5299f7d30" providerId="LiveId" clId="{21A9B327-A5E8-465B-AA3E-E9FCA6C44787}" dt="2022-04-28T02:07:01.940" v="7163" actId="20577"/>
          <ac:spMkLst>
            <pc:docMk/>
            <pc:sldMk cId="377557836" sldId="295"/>
            <ac:spMk id="6" creationId="{3D15E04F-8393-4EBF-A9F4-425B4BC26E2B}"/>
          </ac:spMkLst>
        </pc:spChg>
      </pc:sldChg>
      <pc:sldChg chg="addSp delSp modSp new mod ord setBg">
        <pc:chgData name="Susroonya Koduru" userId="945fcde5299f7d30" providerId="LiveId" clId="{21A9B327-A5E8-465B-AA3E-E9FCA6C44787}" dt="2022-04-28T02:07:22.763" v="7184" actId="1076"/>
        <pc:sldMkLst>
          <pc:docMk/>
          <pc:sldMk cId="4053540454" sldId="296"/>
        </pc:sldMkLst>
        <pc:spChg chg="mod ord">
          <ac:chgData name="Susroonya Koduru" userId="945fcde5299f7d30" providerId="LiveId" clId="{21A9B327-A5E8-465B-AA3E-E9FCA6C44787}" dt="2022-04-28T02:07:22.763" v="7184" actId="1076"/>
          <ac:spMkLst>
            <pc:docMk/>
            <pc:sldMk cId="4053540454" sldId="296"/>
            <ac:spMk id="2" creationId="{5529DF5C-2EDC-4024-9C66-543A7C5F3AE4}"/>
          </ac:spMkLst>
        </pc:spChg>
        <pc:spChg chg="mod ord">
          <ac:chgData name="Susroonya Koduru" userId="945fcde5299f7d30" providerId="LiveId" clId="{21A9B327-A5E8-465B-AA3E-E9FCA6C44787}" dt="2022-04-27T04:46:18.447" v="1831" actId="26606"/>
          <ac:spMkLst>
            <pc:docMk/>
            <pc:sldMk cId="4053540454" sldId="296"/>
            <ac:spMk id="3" creationId="{157DCFDB-BCFC-44AD-8773-1FF0215DAD6B}"/>
          </ac:spMkLst>
        </pc:spChg>
        <pc:spChg chg="del mod">
          <ac:chgData name="Susroonya Koduru" userId="945fcde5299f7d30" providerId="LiveId" clId="{21A9B327-A5E8-465B-AA3E-E9FCA6C44787}" dt="2022-04-27T04:32:18.407" v="1747" actId="478"/>
          <ac:spMkLst>
            <pc:docMk/>
            <pc:sldMk cId="4053540454" sldId="296"/>
            <ac:spMk id="4" creationId="{F499BEF2-4DEF-4D4D-A65E-AAC55B9B6D02}"/>
          </ac:spMkLst>
        </pc:spChg>
        <pc:spChg chg="del mod">
          <ac:chgData name="Susroonya Koduru" userId="945fcde5299f7d30" providerId="LiveId" clId="{21A9B327-A5E8-465B-AA3E-E9FCA6C44787}" dt="2022-04-27T04:41:25.686" v="1783" actId="478"/>
          <ac:spMkLst>
            <pc:docMk/>
            <pc:sldMk cId="4053540454" sldId="296"/>
            <ac:spMk id="5" creationId="{4B681103-B55A-4813-A6E4-52B12EA8A46D}"/>
          </ac:spMkLst>
        </pc:spChg>
        <pc:spChg chg="add mod">
          <ac:chgData name="Susroonya Koduru" userId="945fcde5299f7d30" providerId="LiveId" clId="{21A9B327-A5E8-465B-AA3E-E9FCA6C44787}" dt="2022-04-27T04:48:05.366" v="1843" actId="2711"/>
          <ac:spMkLst>
            <pc:docMk/>
            <pc:sldMk cId="4053540454" sldId="296"/>
            <ac:spMk id="6" creationId="{61092510-EED2-4621-9758-52D766F89B05}"/>
          </ac:spMkLst>
        </pc:spChg>
        <pc:spChg chg="add del mod">
          <ac:chgData name="Susroonya Koduru" userId="945fcde5299f7d30" providerId="LiveId" clId="{21A9B327-A5E8-465B-AA3E-E9FCA6C44787}" dt="2022-04-27T04:41:28.027" v="1784" actId="478"/>
          <ac:spMkLst>
            <pc:docMk/>
            <pc:sldMk cId="4053540454" sldId="296"/>
            <ac:spMk id="8" creationId="{F23636F4-11E9-485F-9473-440F4BB75391}"/>
          </ac:spMkLst>
        </pc:spChg>
        <pc:spChg chg="add mod">
          <ac:chgData name="Susroonya Koduru" userId="945fcde5299f7d30" providerId="LiveId" clId="{21A9B327-A5E8-465B-AA3E-E9FCA6C44787}" dt="2022-04-27T05:07:29.942" v="1965" actId="20577"/>
          <ac:spMkLst>
            <pc:docMk/>
            <pc:sldMk cId="4053540454" sldId="296"/>
            <ac:spMk id="9" creationId="{70D37151-436E-4699-BF28-F21876100EBF}"/>
          </ac:spMkLst>
        </pc:spChg>
        <pc:spChg chg="add mod">
          <ac:chgData name="Susroonya Koduru" userId="945fcde5299f7d30" providerId="LiveId" clId="{21A9B327-A5E8-465B-AA3E-E9FCA6C44787}" dt="2022-04-27T20:18:12.863" v="3943" actId="20577"/>
          <ac:spMkLst>
            <pc:docMk/>
            <pc:sldMk cId="4053540454" sldId="296"/>
            <ac:spMk id="12" creationId="{6E42AA53-DFF1-4D64-91FA-455D794710BF}"/>
          </ac:spMkLst>
        </pc:spChg>
        <pc:spChg chg="add">
          <ac:chgData name="Susroonya Koduru" userId="945fcde5299f7d30" providerId="LiveId" clId="{21A9B327-A5E8-465B-AA3E-E9FCA6C44787}" dt="2022-04-27T04:46:18.447" v="1831" actId="26606"/>
          <ac:spMkLst>
            <pc:docMk/>
            <pc:sldMk cId="4053540454" sldId="296"/>
            <ac:spMk id="16" creationId="{2B97F24A-32CE-4C1C-A50D-3016B394DCFB}"/>
          </ac:spMkLst>
        </pc:spChg>
        <pc:spChg chg="add">
          <ac:chgData name="Susroonya Koduru" userId="945fcde5299f7d30" providerId="LiveId" clId="{21A9B327-A5E8-465B-AA3E-E9FCA6C44787}" dt="2022-04-27T04:46:18.447" v="1831" actId="26606"/>
          <ac:spMkLst>
            <pc:docMk/>
            <pc:sldMk cId="4053540454" sldId="296"/>
            <ac:spMk id="18" creationId="{CD8B4F24-440B-49E9-B85D-733523DC064B}"/>
          </ac:spMkLst>
        </pc:spChg>
        <pc:picChg chg="add mod">
          <ac:chgData name="Susroonya Koduru" userId="945fcde5299f7d30" providerId="LiveId" clId="{21A9B327-A5E8-465B-AA3E-E9FCA6C44787}" dt="2022-04-27T04:46:31.013" v="1833" actId="14100"/>
          <ac:picMkLst>
            <pc:docMk/>
            <pc:sldMk cId="4053540454" sldId="296"/>
            <ac:picMk id="11" creationId="{7B2C39A4-C985-48E5-B1D3-32512DFFA8EC}"/>
          </ac:picMkLst>
        </pc:picChg>
      </pc:sldChg>
      <pc:sldChg chg="addSp delSp modSp new mod ord setBg">
        <pc:chgData name="Susroonya Koduru" userId="945fcde5299f7d30" providerId="LiveId" clId="{21A9B327-A5E8-465B-AA3E-E9FCA6C44787}" dt="2022-04-28T02:07:37.190" v="7195" actId="1076"/>
        <pc:sldMkLst>
          <pc:docMk/>
          <pc:sldMk cId="1921955268" sldId="297"/>
        </pc:sldMkLst>
        <pc:spChg chg="mod ord">
          <ac:chgData name="Susroonya Koduru" userId="945fcde5299f7d30" providerId="LiveId" clId="{21A9B327-A5E8-465B-AA3E-E9FCA6C44787}" dt="2022-04-28T02:07:37.190" v="7195" actId="1076"/>
          <ac:spMkLst>
            <pc:docMk/>
            <pc:sldMk cId="1921955268" sldId="297"/>
            <ac:spMk id="2" creationId="{C70D5D97-4C27-4A35-B1DE-70FA75111EA3}"/>
          </ac:spMkLst>
        </pc:spChg>
        <pc:spChg chg="mod ord">
          <ac:chgData name="Susroonya Koduru" userId="945fcde5299f7d30" providerId="LiveId" clId="{21A9B327-A5E8-465B-AA3E-E9FCA6C44787}" dt="2022-04-27T04:56:57.382" v="1901" actId="26606"/>
          <ac:spMkLst>
            <pc:docMk/>
            <pc:sldMk cId="1921955268" sldId="297"/>
            <ac:spMk id="3" creationId="{648F9B62-002B-4044-B577-E28FB512FC3D}"/>
          </ac:spMkLst>
        </pc:spChg>
        <pc:spChg chg="del mod">
          <ac:chgData name="Susroonya Koduru" userId="945fcde5299f7d30" providerId="LiveId" clId="{21A9B327-A5E8-465B-AA3E-E9FCA6C44787}" dt="2022-04-27T04:49:42.877" v="1848" actId="478"/>
          <ac:spMkLst>
            <pc:docMk/>
            <pc:sldMk cId="1921955268" sldId="297"/>
            <ac:spMk id="4" creationId="{D342F6B2-7780-4567-9B88-07CFE70D6045}"/>
          </ac:spMkLst>
        </pc:spChg>
        <pc:spChg chg="del">
          <ac:chgData name="Susroonya Koduru" userId="945fcde5299f7d30" providerId="LiveId" clId="{21A9B327-A5E8-465B-AA3E-E9FCA6C44787}" dt="2022-04-27T04:49:46.430" v="1849" actId="478"/>
          <ac:spMkLst>
            <pc:docMk/>
            <pc:sldMk cId="1921955268" sldId="297"/>
            <ac:spMk id="5" creationId="{48A76983-38DF-40EC-91ED-8BEB55F36601}"/>
          </ac:spMkLst>
        </pc:spChg>
        <pc:spChg chg="add mod">
          <ac:chgData name="Susroonya Koduru" userId="945fcde5299f7d30" providerId="LiveId" clId="{21A9B327-A5E8-465B-AA3E-E9FCA6C44787}" dt="2022-04-27T23:55:04.868" v="6191" actId="20577"/>
          <ac:spMkLst>
            <pc:docMk/>
            <pc:sldMk cId="1921955268" sldId="297"/>
            <ac:spMk id="6" creationId="{92D75F0D-51FF-49F7-A6E2-6CBC7D289803}"/>
          </ac:spMkLst>
        </pc:spChg>
        <pc:spChg chg="add">
          <ac:chgData name="Susroonya Koduru" userId="945fcde5299f7d30" providerId="LiveId" clId="{21A9B327-A5E8-465B-AA3E-E9FCA6C44787}" dt="2022-04-27T04:56:57.382" v="1901" actId="26606"/>
          <ac:spMkLst>
            <pc:docMk/>
            <pc:sldMk cId="1921955268" sldId="297"/>
            <ac:spMk id="25" creationId="{33E72FA3-BD00-444A-AD9B-E6C3D069CDE3}"/>
          </ac:spMkLst>
        </pc:spChg>
        <pc:picChg chg="add mod ord">
          <ac:chgData name="Susroonya Koduru" userId="945fcde5299f7d30" providerId="LiveId" clId="{21A9B327-A5E8-465B-AA3E-E9FCA6C44787}" dt="2022-04-27T04:57:40.760" v="1911" actId="1076"/>
          <ac:picMkLst>
            <pc:docMk/>
            <pc:sldMk cId="1921955268" sldId="297"/>
            <ac:picMk id="8" creationId="{1D679BE4-CADA-495C-9E67-2756EC596022}"/>
          </ac:picMkLst>
        </pc:picChg>
        <pc:picChg chg="add del mod">
          <ac:chgData name="Susroonya Koduru" userId="945fcde5299f7d30" providerId="LiveId" clId="{21A9B327-A5E8-465B-AA3E-E9FCA6C44787}" dt="2022-04-27T04:56:02.207" v="1884" actId="478"/>
          <ac:picMkLst>
            <pc:docMk/>
            <pc:sldMk cId="1921955268" sldId="297"/>
            <ac:picMk id="10" creationId="{FD07AE03-F4F2-4FFB-8598-2C0C0BD9CBCD}"/>
          </ac:picMkLst>
        </pc:picChg>
        <pc:picChg chg="add del mod">
          <ac:chgData name="Susroonya Koduru" userId="945fcde5299f7d30" providerId="LiveId" clId="{21A9B327-A5E8-465B-AA3E-E9FCA6C44787}" dt="2022-04-27T04:56:02.207" v="1884" actId="478"/>
          <ac:picMkLst>
            <pc:docMk/>
            <pc:sldMk cId="1921955268" sldId="297"/>
            <ac:picMk id="12" creationId="{6FF5FBCB-7370-4AB9-9F08-083EFC27C27B}"/>
          </ac:picMkLst>
        </pc:picChg>
        <pc:picChg chg="add mod">
          <ac:chgData name="Susroonya Koduru" userId="945fcde5299f7d30" providerId="LiveId" clId="{21A9B327-A5E8-465B-AA3E-E9FCA6C44787}" dt="2022-04-27T04:57:51.155" v="1913" actId="1076"/>
          <ac:picMkLst>
            <pc:docMk/>
            <pc:sldMk cId="1921955268" sldId="297"/>
            <ac:picMk id="14" creationId="{0DF8FA67-1B7D-486A-8AE6-D1393758215F}"/>
          </ac:picMkLst>
        </pc:picChg>
        <pc:picChg chg="add mod">
          <ac:chgData name="Susroonya Koduru" userId="945fcde5299f7d30" providerId="LiveId" clId="{21A9B327-A5E8-465B-AA3E-E9FCA6C44787}" dt="2022-04-27T04:57:33.299" v="1909" actId="1076"/>
          <ac:picMkLst>
            <pc:docMk/>
            <pc:sldMk cId="1921955268" sldId="297"/>
            <ac:picMk id="16" creationId="{756A13EE-3C16-49F6-9E37-F62CA5D1D7CE}"/>
          </ac:picMkLst>
        </pc:picChg>
        <pc:picChg chg="add mod">
          <ac:chgData name="Susroonya Koduru" userId="945fcde5299f7d30" providerId="LiveId" clId="{21A9B327-A5E8-465B-AA3E-E9FCA6C44787}" dt="2022-04-27T04:57:44.146" v="1912" actId="1076"/>
          <ac:picMkLst>
            <pc:docMk/>
            <pc:sldMk cId="1921955268" sldId="297"/>
            <ac:picMk id="18" creationId="{44563586-06D9-4694-82A5-50F2AE0E08A8}"/>
          </ac:picMkLst>
        </pc:picChg>
        <pc:picChg chg="add mod ord">
          <ac:chgData name="Susroonya Koduru" userId="945fcde5299f7d30" providerId="LiveId" clId="{21A9B327-A5E8-465B-AA3E-E9FCA6C44787}" dt="2022-04-27T04:57:37.965" v="1910" actId="1076"/>
          <ac:picMkLst>
            <pc:docMk/>
            <pc:sldMk cId="1921955268" sldId="297"/>
            <ac:picMk id="20" creationId="{512E0265-A13D-4E1F-BACB-C9A7440D87FA}"/>
          </ac:picMkLst>
        </pc:picChg>
      </pc:sldChg>
      <pc:sldChg chg="addSp delSp modSp new mod ord setBg">
        <pc:chgData name="Susroonya Koduru" userId="945fcde5299f7d30" providerId="LiveId" clId="{21A9B327-A5E8-465B-AA3E-E9FCA6C44787}" dt="2022-04-28T02:07:48.820" v="7206" actId="1076"/>
        <pc:sldMkLst>
          <pc:docMk/>
          <pc:sldMk cId="165266528" sldId="298"/>
        </pc:sldMkLst>
        <pc:spChg chg="mod ord">
          <ac:chgData name="Susroonya Koduru" userId="945fcde5299f7d30" providerId="LiveId" clId="{21A9B327-A5E8-465B-AA3E-E9FCA6C44787}" dt="2022-04-28T02:07:48.820" v="7206" actId="1076"/>
          <ac:spMkLst>
            <pc:docMk/>
            <pc:sldMk cId="165266528" sldId="298"/>
            <ac:spMk id="2" creationId="{C350AF23-5DD4-4E8D-A495-D1D497454BD4}"/>
          </ac:spMkLst>
        </pc:spChg>
        <pc:spChg chg="mod ord">
          <ac:chgData name="Susroonya Koduru" userId="945fcde5299f7d30" providerId="LiveId" clId="{21A9B327-A5E8-465B-AA3E-E9FCA6C44787}" dt="2022-04-27T05:11:54.984" v="1999" actId="26606"/>
          <ac:spMkLst>
            <pc:docMk/>
            <pc:sldMk cId="165266528" sldId="298"/>
            <ac:spMk id="3" creationId="{3E1C51EF-8542-464D-AE06-C9BAD52F85EE}"/>
          </ac:spMkLst>
        </pc:spChg>
        <pc:spChg chg="del mod">
          <ac:chgData name="Susroonya Koduru" userId="945fcde5299f7d30" providerId="LiveId" clId="{21A9B327-A5E8-465B-AA3E-E9FCA6C44787}" dt="2022-04-27T04:58:44.377" v="1919" actId="478"/>
          <ac:spMkLst>
            <pc:docMk/>
            <pc:sldMk cId="165266528" sldId="298"/>
            <ac:spMk id="4" creationId="{04BFADAB-1333-44C4-9326-594E715D621F}"/>
          </ac:spMkLst>
        </pc:spChg>
        <pc:spChg chg="mod">
          <ac:chgData name="Susroonya Koduru" userId="945fcde5299f7d30" providerId="LiveId" clId="{21A9B327-A5E8-465B-AA3E-E9FCA6C44787}" dt="2022-04-27T06:25:59.381" v="2413" actId="255"/>
          <ac:spMkLst>
            <pc:docMk/>
            <pc:sldMk cId="165266528" sldId="298"/>
            <ac:spMk id="5" creationId="{CB56812F-72C6-471C-860B-28B4FEAC6007}"/>
          </ac:spMkLst>
        </pc:spChg>
        <pc:spChg chg="add mod">
          <ac:chgData name="Susroonya Koduru" userId="945fcde5299f7d30" providerId="LiveId" clId="{21A9B327-A5E8-465B-AA3E-E9FCA6C44787}" dt="2022-04-27T06:25:44.779" v="2410" actId="207"/>
          <ac:spMkLst>
            <pc:docMk/>
            <pc:sldMk cId="165266528" sldId="298"/>
            <ac:spMk id="6" creationId="{1544243B-D3B8-4DED-AEE3-D3D924539BE9}"/>
          </ac:spMkLst>
        </pc:spChg>
        <pc:spChg chg="add del mod">
          <ac:chgData name="Susroonya Koduru" userId="945fcde5299f7d30" providerId="LiveId" clId="{21A9B327-A5E8-465B-AA3E-E9FCA6C44787}" dt="2022-04-27T05:12:49.644" v="2004"/>
          <ac:spMkLst>
            <pc:docMk/>
            <pc:sldMk cId="165266528" sldId="298"/>
            <ac:spMk id="9" creationId="{4FA2FB4B-B4E2-40FF-8E3C-86A4D8400A8B}"/>
          </ac:spMkLst>
        </pc:spChg>
        <pc:spChg chg="add mod">
          <ac:chgData name="Susroonya Koduru" userId="945fcde5299f7d30" providerId="LiveId" clId="{21A9B327-A5E8-465B-AA3E-E9FCA6C44787}" dt="2022-04-27T20:18:19.786" v="3945" actId="20577"/>
          <ac:spMkLst>
            <pc:docMk/>
            <pc:sldMk cId="165266528" sldId="298"/>
            <ac:spMk id="10" creationId="{81F76E39-DD6A-4942-BCD3-9ECDE99C8C69}"/>
          </ac:spMkLst>
        </pc:spChg>
        <pc:spChg chg="add">
          <ac:chgData name="Susroonya Koduru" userId="945fcde5299f7d30" providerId="LiveId" clId="{21A9B327-A5E8-465B-AA3E-E9FCA6C44787}" dt="2022-04-27T05:11:54.984" v="1999" actId="26606"/>
          <ac:spMkLst>
            <pc:docMk/>
            <pc:sldMk cId="165266528" sldId="298"/>
            <ac:spMk id="13" creationId="{2B566528-1B12-4246-9431-5C2D7D081168}"/>
          </ac:spMkLst>
        </pc:spChg>
        <pc:grpChg chg="add">
          <ac:chgData name="Susroonya Koduru" userId="945fcde5299f7d30" providerId="LiveId" clId="{21A9B327-A5E8-465B-AA3E-E9FCA6C44787}" dt="2022-04-27T05:11:54.984" v="1999" actId="26606"/>
          <ac:grpSpMkLst>
            <pc:docMk/>
            <pc:sldMk cId="165266528" sldId="298"/>
            <ac:grpSpMk id="15" creationId="{828A5161-06F1-46CF-8AD7-844680A59E13}"/>
          </ac:grpSpMkLst>
        </pc:grpChg>
        <pc:grpChg chg="add">
          <ac:chgData name="Susroonya Koduru" userId="945fcde5299f7d30" providerId="LiveId" clId="{21A9B327-A5E8-465B-AA3E-E9FCA6C44787}" dt="2022-04-27T05:11:54.984" v="1999" actId="26606"/>
          <ac:grpSpMkLst>
            <pc:docMk/>
            <pc:sldMk cId="165266528" sldId="298"/>
            <ac:grpSpMk id="19" creationId="{5995D10D-E9C9-47DB-AE7E-801FEF38F5C9}"/>
          </ac:grpSpMkLst>
        </pc:grpChg>
        <pc:picChg chg="add mod">
          <ac:chgData name="Susroonya Koduru" userId="945fcde5299f7d30" providerId="LiveId" clId="{21A9B327-A5E8-465B-AA3E-E9FCA6C44787}" dt="2022-04-27T05:12:34.558" v="2000" actId="1076"/>
          <ac:picMkLst>
            <pc:docMk/>
            <pc:sldMk cId="165266528" sldId="298"/>
            <ac:picMk id="8" creationId="{83F8AAE0-DD94-44EE-8697-302D0A8F8091}"/>
          </ac:picMkLst>
        </pc:picChg>
      </pc:sldChg>
      <pc:sldChg chg="addSp delSp modSp new mod ord setBg">
        <pc:chgData name="Susroonya Koduru" userId="945fcde5299f7d30" providerId="LiveId" clId="{21A9B327-A5E8-465B-AA3E-E9FCA6C44787}" dt="2022-04-28T02:07:10.909" v="7173" actId="20577"/>
        <pc:sldMkLst>
          <pc:docMk/>
          <pc:sldMk cId="3366390690" sldId="299"/>
        </pc:sldMkLst>
        <pc:spChg chg="mod ord">
          <ac:chgData name="Susroonya Koduru" userId="945fcde5299f7d30" providerId="LiveId" clId="{21A9B327-A5E8-465B-AA3E-E9FCA6C44787}" dt="2022-04-28T02:07:10.909" v="7173" actId="20577"/>
          <ac:spMkLst>
            <pc:docMk/>
            <pc:sldMk cId="3366390690" sldId="299"/>
            <ac:spMk id="2" creationId="{47178980-6A76-4BE5-8524-F7362079E26B}"/>
          </ac:spMkLst>
        </pc:spChg>
        <pc:spChg chg="mod ord">
          <ac:chgData name="Susroonya Koduru" userId="945fcde5299f7d30" providerId="LiveId" clId="{21A9B327-A5E8-465B-AA3E-E9FCA6C44787}" dt="2022-04-27T06:01:47.170" v="2032" actId="26606"/>
          <ac:spMkLst>
            <pc:docMk/>
            <pc:sldMk cId="3366390690" sldId="299"/>
            <ac:spMk id="3" creationId="{B5C3DBD2-759D-4825-8E2B-73722112B7F3}"/>
          </ac:spMkLst>
        </pc:spChg>
        <pc:spChg chg="del mod">
          <ac:chgData name="Susroonya Koduru" userId="945fcde5299f7d30" providerId="LiveId" clId="{21A9B327-A5E8-465B-AA3E-E9FCA6C44787}" dt="2022-04-27T05:53:23.857" v="2016" actId="478"/>
          <ac:spMkLst>
            <pc:docMk/>
            <pc:sldMk cId="3366390690" sldId="299"/>
            <ac:spMk id="4" creationId="{BDD4A0CE-3448-4363-B96E-3771998757F7}"/>
          </ac:spMkLst>
        </pc:spChg>
        <pc:spChg chg="del mod">
          <ac:chgData name="Susroonya Koduru" userId="945fcde5299f7d30" providerId="LiveId" clId="{21A9B327-A5E8-465B-AA3E-E9FCA6C44787}" dt="2022-04-27T05:55:02.347" v="2020"/>
          <ac:spMkLst>
            <pc:docMk/>
            <pc:sldMk cId="3366390690" sldId="299"/>
            <ac:spMk id="5" creationId="{E4503F01-2228-4298-B21F-6C61B61A0390}"/>
          </ac:spMkLst>
        </pc:spChg>
        <pc:spChg chg="add mod">
          <ac:chgData name="Susroonya Koduru" userId="945fcde5299f7d30" providerId="LiveId" clId="{21A9B327-A5E8-465B-AA3E-E9FCA6C44787}" dt="2022-04-27T06:01:47.170" v="2032" actId="26606"/>
          <ac:spMkLst>
            <pc:docMk/>
            <pc:sldMk cId="3366390690" sldId="299"/>
            <ac:spMk id="6" creationId="{38A5BEEA-1C9E-433F-9D77-D10231E7BDAC}"/>
          </ac:spMkLst>
        </pc:spChg>
        <pc:spChg chg="add mod">
          <ac:chgData name="Susroonya Koduru" userId="945fcde5299f7d30" providerId="LiveId" clId="{21A9B327-A5E8-465B-AA3E-E9FCA6C44787}" dt="2022-04-27T06:04:08.229" v="2069" actId="20577"/>
          <ac:spMkLst>
            <pc:docMk/>
            <pc:sldMk cId="3366390690" sldId="299"/>
            <ac:spMk id="9" creationId="{E800AE83-8D3B-4F80-A55C-A2D640478DC0}"/>
          </ac:spMkLst>
        </pc:spChg>
        <pc:spChg chg="add mod">
          <ac:chgData name="Susroonya Koduru" userId="945fcde5299f7d30" providerId="LiveId" clId="{21A9B327-A5E8-465B-AA3E-E9FCA6C44787}" dt="2022-04-27T20:18:45.609" v="3947" actId="20577"/>
          <ac:spMkLst>
            <pc:docMk/>
            <pc:sldMk cId="3366390690" sldId="299"/>
            <ac:spMk id="10" creationId="{8347EFE6-B252-4A65-AF33-4BEEA62AE202}"/>
          </ac:spMkLst>
        </pc:spChg>
        <pc:spChg chg="add del">
          <ac:chgData name="Susroonya Koduru" userId="945fcde5299f7d30" providerId="LiveId" clId="{21A9B327-A5E8-465B-AA3E-E9FCA6C44787}" dt="2022-04-27T06:01:47.170" v="2032" actId="26606"/>
          <ac:spMkLst>
            <pc:docMk/>
            <pc:sldMk cId="3366390690" sldId="299"/>
            <ac:spMk id="13" creationId="{AC477752-ACCA-41C1-9B1D-D0CED1F9CBDD}"/>
          </ac:spMkLst>
        </pc:spChg>
        <pc:picChg chg="add mod">
          <ac:chgData name="Susroonya Koduru" userId="945fcde5299f7d30" providerId="LiveId" clId="{21A9B327-A5E8-465B-AA3E-E9FCA6C44787}" dt="2022-04-27T06:04:15.195" v="2071" actId="1076"/>
          <ac:picMkLst>
            <pc:docMk/>
            <pc:sldMk cId="3366390690" sldId="299"/>
            <ac:picMk id="8" creationId="{61271887-7489-429D-9FDF-DBD485C3AF70}"/>
          </ac:picMkLst>
        </pc:picChg>
      </pc:sldChg>
      <pc:sldChg chg="addSp delSp modSp new mod setBg">
        <pc:chgData name="Susroonya Koduru" userId="945fcde5299f7d30" providerId="LiveId" clId="{21A9B327-A5E8-465B-AA3E-E9FCA6C44787}" dt="2022-04-28T02:08:34.788" v="7237" actId="20577"/>
        <pc:sldMkLst>
          <pc:docMk/>
          <pc:sldMk cId="3450005535" sldId="300"/>
        </pc:sldMkLst>
        <pc:spChg chg="mod">
          <ac:chgData name="Susroonya Koduru" userId="945fcde5299f7d30" providerId="LiveId" clId="{21A9B327-A5E8-465B-AA3E-E9FCA6C44787}" dt="2022-04-28T02:08:34.788" v="7237" actId="20577"/>
          <ac:spMkLst>
            <pc:docMk/>
            <pc:sldMk cId="3450005535" sldId="300"/>
            <ac:spMk id="2" creationId="{DF2FB5BB-87F5-43E4-8C1B-70D11309ACD5}"/>
          </ac:spMkLst>
        </pc:spChg>
        <pc:spChg chg="del mod">
          <ac:chgData name="Susroonya Koduru" userId="945fcde5299f7d30" providerId="LiveId" clId="{21A9B327-A5E8-465B-AA3E-E9FCA6C44787}" dt="2022-04-27T06:59:45.655" v="2664" actId="478"/>
          <ac:spMkLst>
            <pc:docMk/>
            <pc:sldMk cId="3450005535" sldId="300"/>
            <ac:spMk id="4" creationId="{25705372-F4FB-4B2B-AAB2-D48DA6589717}"/>
          </ac:spMkLst>
        </pc:spChg>
        <pc:spChg chg="mod">
          <ac:chgData name="Susroonya Koduru" userId="945fcde5299f7d30" providerId="LiveId" clId="{21A9B327-A5E8-465B-AA3E-E9FCA6C44787}" dt="2022-04-27T07:25:06.985" v="2785" actId="1076"/>
          <ac:spMkLst>
            <pc:docMk/>
            <pc:sldMk cId="3450005535" sldId="300"/>
            <ac:spMk id="5" creationId="{E6073D44-049A-41F6-8269-4027D699B0AD}"/>
          </ac:spMkLst>
        </pc:spChg>
        <pc:spChg chg="add mod">
          <ac:chgData name="Susroonya Koduru" userId="945fcde5299f7d30" providerId="LiveId" clId="{21A9B327-A5E8-465B-AA3E-E9FCA6C44787}" dt="2022-04-27T07:01:32.835" v="2727" actId="207"/>
          <ac:spMkLst>
            <pc:docMk/>
            <pc:sldMk cId="3450005535" sldId="300"/>
            <ac:spMk id="6" creationId="{3646FC57-8874-436B-97D0-DDF33201D4DD}"/>
          </ac:spMkLst>
        </pc:spChg>
        <pc:spChg chg="add mod">
          <ac:chgData name="Susroonya Koduru" userId="945fcde5299f7d30" providerId="LiveId" clId="{21A9B327-A5E8-465B-AA3E-E9FCA6C44787}" dt="2022-04-27T07:25:05.918" v="2784" actId="1076"/>
          <ac:spMkLst>
            <pc:docMk/>
            <pc:sldMk cId="3450005535" sldId="300"/>
            <ac:spMk id="7" creationId="{984EBD9F-A8D9-4096-8612-CE2FEBBAB32C}"/>
          </ac:spMkLst>
        </pc:spChg>
        <pc:picChg chg="add mod">
          <ac:chgData name="Susroonya Koduru" userId="945fcde5299f7d30" providerId="LiveId" clId="{21A9B327-A5E8-465B-AA3E-E9FCA6C44787}" dt="2022-04-28T01:54:43.555" v="6637" actId="1076"/>
          <ac:picMkLst>
            <pc:docMk/>
            <pc:sldMk cId="3450005535" sldId="300"/>
            <ac:picMk id="9" creationId="{1EDA2553-ADBA-4D1F-88E5-23605841060A}"/>
          </ac:picMkLst>
        </pc:picChg>
        <pc:picChg chg="add del mod">
          <ac:chgData name="Susroonya Koduru" userId="945fcde5299f7d30" providerId="LiveId" clId="{21A9B327-A5E8-465B-AA3E-E9FCA6C44787}" dt="2022-04-28T01:54:13.519" v="6634" actId="478"/>
          <ac:picMkLst>
            <pc:docMk/>
            <pc:sldMk cId="3450005535" sldId="300"/>
            <ac:picMk id="11" creationId="{17CCE254-15C5-4BE5-B668-1C425FEA69F2}"/>
          </ac:picMkLst>
        </pc:picChg>
        <pc:picChg chg="add mod">
          <ac:chgData name="Susroonya Koduru" userId="945fcde5299f7d30" providerId="LiveId" clId="{21A9B327-A5E8-465B-AA3E-E9FCA6C44787}" dt="2022-04-28T01:54:37.374" v="6635"/>
          <ac:picMkLst>
            <pc:docMk/>
            <pc:sldMk cId="3450005535" sldId="300"/>
            <ac:picMk id="12" creationId="{5A086F57-C1DD-4EDA-9CCF-D8FC01C152C4}"/>
          </ac:picMkLst>
        </pc:picChg>
        <pc:picChg chg="add mod">
          <ac:chgData name="Susroonya Koduru" userId="945fcde5299f7d30" providerId="LiveId" clId="{21A9B327-A5E8-465B-AA3E-E9FCA6C44787}" dt="2022-04-28T01:55:25.420" v="6645" actId="1076"/>
          <ac:picMkLst>
            <pc:docMk/>
            <pc:sldMk cId="3450005535" sldId="300"/>
            <ac:picMk id="14" creationId="{BB03E173-9311-4796-8DE1-8E5E2819EDCD}"/>
          </ac:picMkLst>
        </pc:picChg>
      </pc:sldChg>
      <pc:sldChg chg="addSp delSp modSp new mod setBg">
        <pc:chgData name="Susroonya Koduru" userId="945fcde5299f7d30" providerId="LiveId" clId="{21A9B327-A5E8-465B-AA3E-E9FCA6C44787}" dt="2022-04-28T02:06:55.067" v="7161" actId="20577"/>
        <pc:sldMkLst>
          <pc:docMk/>
          <pc:sldMk cId="4069481029" sldId="301"/>
        </pc:sldMkLst>
        <pc:spChg chg="mod">
          <ac:chgData name="Susroonya Koduru" userId="945fcde5299f7d30" providerId="LiveId" clId="{21A9B327-A5E8-465B-AA3E-E9FCA6C44787}" dt="2022-04-28T02:06:55.067" v="7161" actId="20577"/>
          <ac:spMkLst>
            <pc:docMk/>
            <pc:sldMk cId="4069481029" sldId="301"/>
            <ac:spMk id="2" creationId="{330E8CD4-8CA1-41B0-80FC-53734885FC81}"/>
          </ac:spMkLst>
        </pc:spChg>
        <pc:spChg chg="mod">
          <ac:chgData name="Susroonya Koduru" userId="945fcde5299f7d30" providerId="LiveId" clId="{21A9B327-A5E8-465B-AA3E-E9FCA6C44787}" dt="2022-04-27T18:57:40.561" v="3521" actId="26606"/>
          <ac:spMkLst>
            <pc:docMk/>
            <pc:sldMk cId="4069481029" sldId="301"/>
            <ac:spMk id="3" creationId="{B4763011-9296-4CD2-A73D-B2F8AC9D5736}"/>
          </ac:spMkLst>
        </pc:spChg>
        <pc:spChg chg="del">
          <ac:chgData name="Susroonya Koduru" userId="945fcde5299f7d30" providerId="LiveId" clId="{21A9B327-A5E8-465B-AA3E-E9FCA6C44787}" dt="2022-04-27T18:57:35.243" v="3518" actId="931"/>
          <ac:spMkLst>
            <pc:docMk/>
            <pc:sldMk cId="4069481029" sldId="301"/>
            <ac:spMk id="4" creationId="{98F94988-7841-463F-B9B3-B92900B31FBB}"/>
          </ac:spMkLst>
        </pc:spChg>
        <pc:spChg chg="mod ord">
          <ac:chgData name="Susroonya Koduru" userId="945fcde5299f7d30" providerId="LiveId" clId="{21A9B327-A5E8-465B-AA3E-E9FCA6C44787}" dt="2022-04-27T19:01:00.517" v="3550" actId="20577"/>
          <ac:spMkLst>
            <pc:docMk/>
            <pc:sldMk cId="4069481029" sldId="301"/>
            <ac:spMk id="5" creationId="{107EEFE3-76D6-4AA8-AB34-D3E6952E67F7}"/>
          </ac:spMkLst>
        </pc:spChg>
        <pc:spChg chg="add mod">
          <ac:chgData name="Susroonya Koduru" userId="945fcde5299f7d30" providerId="LiveId" clId="{21A9B327-A5E8-465B-AA3E-E9FCA6C44787}" dt="2022-04-27T20:17:41.992" v="3935" actId="20577"/>
          <ac:spMkLst>
            <pc:docMk/>
            <pc:sldMk cId="4069481029" sldId="301"/>
            <ac:spMk id="8" creationId="{5960D8C9-3F60-4D5E-B483-9B862816F86E}"/>
          </ac:spMkLst>
        </pc:spChg>
        <pc:spChg chg="add mod">
          <ac:chgData name="Susroonya Koduru" userId="945fcde5299f7d30" providerId="LiveId" clId="{21A9B327-A5E8-465B-AA3E-E9FCA6C44787}" dt="2022-04-27T18:59:05.498" v="3528" actId="21"/>
          <ac:spMkLst>
            <pc:docMk/>
            <pc:sldMk cId="4069481029" sldId="301"/>
            <ac:spMk id="9" creationId="{362A8C29-494D-4082-B755-33DF737945F3}"/>
          </ac:spMkLst>
        </pc:spChg>
        <pc:spChg chg="add del mod">
          <ac:chgData name="Susroonya Koduru" userId="945fcde5299f7d30" providerId="LiveId" clId="{21A9B327-A5E8-465B-AA3E-E9FCA6C44787}" dt="2022-04-27T23:53:40.049" v="6168" actId="931"/>
          <ac:spMkLst>
            <pc:docMk/>
            <pc:sldMk cId="4069481029" sldId="301"/>
            <ac:spMk id="11" creationId="{B3EB6180-39A4-40C7-ABFD-49E5840600B1}"/>
          </ac:spMkLst>
        </pc:spChg>
        <pc:picChg chg="add del mod ord">
          <ac:chgData name="Susroonya Koduru" userId="945fcde5299f7d30" providerId="LiveId" clId="{21A9B327-A5E8-465B-AA3E-E9FCA6C44787}" dt="2022-04-27T23:53:35.311" v="6167" actId="478"/>
          <ac:picMkLst>
            <pc:docMk/>
            <pc:sldMk cId="4069481029" sldId="301"/>
            <ac:picMk id="7" creationId="{128CF38C-0D4D-4BFF-8F16-F55F15DA72D7}"/>
          </ac:picMkLst>
        </pc:picChg>
        <pc:picChg chg="add mod">
          <ac:chgData name="Susroonya Koduru" userId="945fcde5299f7d30" providerId="LiveId" clId="{21A9B327-A5E8-465B-AA3E-E9FCA6C44787}" dt="2022-04-27T23:54:09.649" v="6175" actId="1076"/>
          <ac:picMkLst>
            <pc:docMk/>
            <pc:sldMk cId="4069481029" sldId="301"/>
            <ac:picMk id="13" creationId="{8A15FC63-8732-43FF-9B41-653A2BE5A265}"/>
          </ac:picMkLst>
        </pc:picChg>
        <pc:picChg chg="add">
          <ac:chgData name="Susroonya Koduru" userId="945fcde5299f7d30" providerId="LiveId" clId="{21A9B327-A5E8-465B-AA3E-E9FCA6C44787}" dt="2022-04-27T18:59:00.280" v="3527"/>
          <ac:picMkLst>
            <pc:docMk/>
            <pc:sldMk cId="4069481029" sldId="301"/>
            <ac:picMk id="2050" creationId="{C0A32E33-7EAC-48F9-8136-E941F86D95C7}"/>
          </ac:picMkLst>
        </pc:picChg>
      </pc:sldChg>
      <pc:sldChg chg="addSp delSp modSp new mod ord setBg delDesignElem chgLayout">
        <pc:chgData name="Susroonya Koduru" userId="945fcde5299f7d30" providerId="LiveId" clId="{21A9B327-A5E8-465B-AA3E-E9FCA6C44787}" dt="2022-04-28T02:06:22.904" v="7139" actId="20577"/>
        <pc:sldMkLst>
          <pc:docMk/>
          <pc:sldMk cId="87772947" sldId="302"/>
        </pc:sldMkLst>
        <pc:spChg chg="mod ord">
          <ac:chgData name="Susroonya Koduru" userId="945fcde5299f7d30" providerId="LiveId" clId="{21A9B327-A5E8-465B-AA3E-E9FCA6C44787}" dt="2022-04-28T02:06:22.904" v="7139" actId="20577"/>
          <ac:spMkLst>
            <pc:docMk/>
            <pc:sldMk cId="87772947" sldId="302"/>
            <ac:spMk id="2" creationId="{C4D60923-597A-4381-B5A2-CC0914F69462}"/>
          </ac:spMkLst>
        </pc:spChg>
        <pc:spChg chg="mod ord">
          <ac:chgData name="Susroonya Koduru" userId="945fcde5299f7d30" providerId="LiveId" clId="{21A9B327-A5E8-465B-AA3E-E9FCA6C44787}" dt="2022-04-27T19:06:36.863" v="3569" actId="26606"/>
          <ac:spMkLst>
            <pc:docMk/>
            <pc:sldMk cId="87772947" sldId="302"/>
            <ac:spMk id="3" creationId="{934C588D-B365-459C-A2FA-B22DE5426C3D}"/>
          </ac:spMkLst>
        </pc:spChg>
        <pc:spChg chg="del">
          <ac:chgData name="Susroonya Koduru" userId="945fcde5299f7d30" providerId="LiveId" clId="{21A9B327-A5E8-465B-AA3E-E9FCA6C44787}" dt="2022-04-27T19:04:59.679" v="3559" actId="931"/>
          <ac:spMkLst>
            <pc:docMk/>
            <pc:sldMk cId="87772947" sldId="302"/>
            <ac:spMk id="4" creationId="{E9C00EBE-9EF1-43F1-8632-04364EC02AF4}"/>
          </ac:spMkLst>
        </pc:spChg>
        <pc:spChg chg="mod ord">
          <ac:chgData name="Susroonya Koduru" userId="945fcde5299f7d30" providerId="LiveId" clId="{21A9B327-A5E8-465B-AA3E-E9FCA6C44787}" dt="2022-04-27T19:22:38.337" v="3637" actId="1076"/>
          <ac:spMkLst>
            <pc:docMk/>
            <pc:sldMk cId="87772947" sldId="302"/>
            <ac:spMk id="5" creationId="{B4494E11-0082-4DAA-9E99-E29D785EA56A}"/>
          </ac:spMkLst>
        </pc:spChg>
        <pc:spChg chg="add del">
          <ac:chgData name="Susroonya Koduru" userId="945fcde5299f7d30" providerId="LiveId" clId="{21A9B327-A5E8-465B-AA3E-E9FCA6C44787}" dt="2022-04-27T19:06:36.863" v="3569" actId="26606"/>
          <ac:spMkLst>
            <pc:docMk/>
            <pc:sldMk cId="87772947" sldId="302"/>
            <ac:spMk id="9" creationId="{2B97F24A-32CE-4C1C-A50D-3016B394DCFB}"/>
          </ac:spMkLst>
        </pc:spChg>
        <pc:spChg chg="add del">
          <ac:chgData name="Susroonya Koduru" userId="945fcde5299f7d30" providerId="LiveId" clId="{21A9B327-A5E8-465B-AA3E-E9FCA6C44787}" dt="2022-04-27T19:05:48.794" v="3565" actId="700"/>
          <ac:spMkLst>
            <pc:docMk/>
            <pc:sldMk cId="87772947" sldId="302"/>
            <ac:spMk id="12" creationId="{D4771268-CB57-404A-9271-370EB28F6090}"/>
          </ac:spMkLst>
        </pc:spChg>
        <pc:spChg chg="add del">
          <ac:chgData name="Susroonya Koduru" userId="945fcde5299f7d30" providerId="LiveId" clId="{21A9B327-A5E8-465B-AA3E-E9FCA6C44787}" dt="2022-04-27T19:06:36.863" v="3569" actId="26606"/>
          <ac:spMkLst>
            <pc:docMk/>
            <pc:sldMk cId="87772947" sldId="302"/>
            <ac:spMk id="14" creationId="{CD8B4F24-440B-49E9-B85D-733523DC064B}"/>
          </ac:spMkLst>
        </pc:spChg>
        <pc:spChg chg="add mod">
          <ac:chgData name="Susroonya Koduru" userId="945fcde5299f7d30" providerId="LiveId" clId="{21A9B327-A5E8-465B-AA3E-E9FCA6C44787}" dt="2022-04-27T19:20:13.772" v="3631" actId="207"/>
          <ac:spMkLst>
            <pc:docMk/>
            <pc:sldMk cId="87772947" sldId="302"/>
            <ac:spMk id="18" creationId="{823F6222-94AF-42B7-8B30-62C41FFCB71B}"/>
          </ac:spMkLst>
        </pc:spChg>
        <pc:spChg chg="add">
          <ac:chgData name="Susroonya Koduru" userId="945fcde5299f7d30" providerId="LiveId" clId="{21A9B327-A5E8-465B-AA3E-E9FCA6C44787}" dt="2022-04-27T19:06:36.863" v="3569" actId="26606"/>
          <ac:spMkLst>
            <pc:docMk/>
            <pc:sldMk cId="87772947" sldId="302"/>
            <ac:spMk id="19" creationId="{2B566528-1B12-4246-9431-5C2D7D081168}"/>
          </ac:spMkLst>
        </pc:spChg>
        <pc:spChg chg="add mod">
          <ac:chgData name="Susroonya Koduru" userId="945fcde5299f7d30" providerId="LiveId" clId="{21A9B327-A5E8-465B-AA3E-E9FCA6C44787}" dt="2022-04-27T19:20:02.920" v="3629" actId="207"/>
          <ac:spMkLst>
            <pc:docMk/>
            <pc:sldMk cId="87772947" sldId="302"/>
            <ac:spMk id="20" creationId="{F8634D92-1529-405A-9891-E76300E1B668}"/>
          </ac:spMkLst>
        </pc:spChg>
        <pc:spChg chg="add mod">
          <ac:chgData name="Susroonya Koduru" userId="945fcde5299f7d30" providerId="LiveId" clId="{21A9B327-A5E8-465B-AA3E-E9FCA6C44787}" dt="2022-04-27T20:17:14.478" v="3931" actId="20577"/>
          <ac:spMkLst>
            <pc:docMk/>
            <pc:sldMk cId="87772947" sldId="302"/>
            <ac:spMk id="49" creationId="{B3763F25-7108-4B7E-8AB5-5363074B7B99}"/>
          </ac:spMkLst>
        </pc:spChg>
        <pc:spChg chg="add mod">
          <ac:chgData name="Susroonya Koduru" userId="945fcde5299f7d30" providerId="LiveId" clId="{21A9B327-A5E8-465B-AA3E-E9FCA6C44787}" dt="2022-04-27T19:38:12.010" v="3686" actId="21"/>
          <ac:spMkLst>
            <pc:docMk/>
            <pc:sldMk cId="87772947" sldId="302"/>
            <ac:spMk id="50" creationId="{9B8F8116-39AB-468D-B126-B2B0B125A3C0}"/>
          </ac:spMkLst>
        </pc:spChg>
        <pc:grpChg chg="add">
          <ac:chgData name="Susroonya Koduru" userId="945fcde5299f7d30" providerId="LiveId" clId="{21A9B327-A5E8-465B-AA3E-E9FCA6C44787}" dt="2022-04-27T19:06:36.863" v="3569" actId="26606"/>
          <ac:grpSpMkLst>
            <pc:docMk/>
            <pc:sldMk cId="87772947" sldId="302"/>
            <ac:grpSpMk id="21" creationId="{828A5161-06F1-46CF-8AD7-844680A59E13}"/>
          </ac:grpSpMkLst>
        </pc:grpChg>
        <pc:grpChg chg="add">
          <ac:chgData name="Susroonya Koduru" userId="945fcde5299f7d30" providerId="LiveId" clId="{21A9B327-A5E8-465B-AA3E-E9FCA6C44787}" dt="2022-04-27T19:06:36.863" v="3569" actId="26606"/>
          <ac:grpSpMkLst>
            <pc:docMk/>
            <pc:sldMk cId="87772947" sldId="302"/>
            <ac:grpSpMk id="25" creationId="{5995D10D-E9C9-47DB-AE7E-801FEF38F5C9}"/>
          </ac:grpSpMkLst>
        </pc:grpChg>
        <pc:picChg chg="add del mod ord">
          <ac:chgData name="Susroonya Koduru" userId="945fcde5299f7d30" providerId="LiveId" clId="{21A9B327-A5E8-465B-AA3E-E9FCA6C44787}" dt="2022-04-27T19:30:12.971" v="3638" actId="478"/>
          <ac:picMkLst>
            <pc:docMk/>
            <pc:sldMk cId="87772947" sldId="302"/>
            <ac:picMk id="7" creationId="{DE4AA18B-8086-4F8F-AA7E-17618D529639}"/>
          </ac:picMkLst>
        </pc:picChg>
        <pc:picChg chg="add mod">
          <ac:chgData name="Susroonya Koduru" userId="945fcde5299f7d30" providerId="LiveId" clId="{21A9B327-A5E8-465B-AA3E-E9FCA6C44787}" dt="2022-04-27T19:18:25.596" v="3614" actId="1076"/>
          <ac:picMkLst>
            <pc:docMk/>
            <pc:sldMk cId="87772947" sldId="302"/>
            <ac:picMk id="28" creationId="{68232476-92EE-4D17-9816-A866A6210AB3}"/>
          </ac:picMkLst>
        </pc:picChg>
        <pc:picChg chg="add mod">
          <ac:chgData name="Susroonya Koduru" userId="945fcde5299f7d30" providerId="LiveId" clId="{21A9B327-A5E8-465B-AA3E-E9FCA6C44787}" dt="2022-04-27T19:18:33.967" v="3615" actId="1076"/>
          <ac:picMkLst>
            <pc:docMk/>
            <pc:sldMk cId="87772947" sldId="302"/>
            <ac:picMk id="29" creationId="{FF05B3FD-6DED-4DF4-BE6B-A791E2B7D4B9}"/>
          </ac:picMkLst>
        </pc:picChg>
        <pc:picChg chg="add del mod">
          <ac:chgData name="Susroonya Koduru" userId="945fcde5299f7d30" providerId="LiveId" clId="{21A9B327-A5E8-465B-AA3E-E9FCA6C44787}" dt="2022-04-27T19:32:49.492" v="3657" actId="478"/>
          <ac:picMkLst>
            <pc:docMk/>
            <pc:sldMk cId="87772947" sldId="302"/>
            <ac:picMk id="34" creationId="{926AABA7-8172-47C2-B18A-A1CFF70DA1DC}"/>
          </ac:picMkLst>
        </pc:picChg>
        <pc:picChg chg="add del mod">
          <ac:chgData name="Susroonya Koduru" userId="945fcde5299f7d30" providerId="LiveId" clId="{21A9B327-A5E8-465B-AA3E-E9FCA6C44787}" dt="2022-04-27T19:33:50.506" v="3661" actId="478"/>
          <ac:picMkLst>
            <pc:docMk/>
            <pc:sldMk cId="87772947" sldId="302"/>
            <ac:picMk id="36" creationId="{BC79D655-A069-4544-9692-4D80D88FC032}"/>
          </ac:picMkLst>
        </pc:picChg>
        <pc:picChg chg="add mod">
          <ac:chgData name="Susroonya Koduru" userId="945fcde5299f7d30" providerId="LiveId" clId="{21A9B327-A5E8-465B-AA3E-E9FCA6C44787}" dt="2022-04-27T19:34:42.746" v="3668" actId="1076"/>
          <ac:picMkLst>
            <pc:docMk/>
            <pc:sldMk cId="87772947" sldId="302"/>
            <ac:picMk id="38" creationId="{2776C2A4-FDDD-47F7-962F-BA0E1EFB15BF}"/>
          </ac:picMkLst>
        </pc:picChg>
        <pc:picChg chg="add mod">
          <ac:chgData name="Susroonya Koduru" userId="945fcde5299f7d30" providerId="LiveId" clId="{21A9B327-A5E8-465B-AA3E-E9FCA6C44787}" dt="2022-04-27T19:34:51.071" v="3670" actId="1076"/>
          <ac:picMkLst>
            <pc:docMk/>
            <pc:sldMk cId="87772947" sldId="302"/>
            <ac:picMk id="3074" creationId="{A5EA626D-6D94-4CBB-8434-F0D081258436}"/>
          </ac:picMkLst>
        </pc:picChg>
        <pc:picChg chg="add mod">
          <ac:chgData name="Susroonya Koduru" userId="945fcde5299f7d30" providerId="LiveId" clId="{21A9B327-A5E8-465B-AA3E-E9FCA6C44787}" dt="2022-04-27T19:34:47.283" v="3669" actId="1076"/>
          <ac:picMkLst>
            <pc:docMk/>
            <pc:sldMk cId="87772947" sldId="302"/>
            <ac:picMk id="3076" creationId="{2DF3B0F9-A113-472F-8F01-7CF20AC8F103}"/>
          </ac:picMkLst>
        </pc:picChg>
        <pc:picChg chg="add">
          <ac:chgData name="Susroonya Koduru" userId="945fcde5299f7d30" providerId="LiveId" clId="{21A9B327-A5E8-465B-AA3E-E9FCA6C44787}" dt="2022-04-27T19:38:08.210" v="3685"/>
          <ac:picMkLst>
            <pc:docMk/>
            <pc:sldMk cId="87772947" sldId="302"/>
            <ac:picMk id="3078" creationId="{B6329D43-514A-4707-9923-571AA47A131E}"/>
          </ac:picMkLst>
        </pc:picChg>
        <pc:cxnChg chg="add del mod">
          <ac:chgData name="Susroonya Koduru" userId="945fcde5299f7d30" providerId="LiveId" clId="{21A9B327-A5E8-465B-AA3E-E9FCA6C44787}" dt="2022-04-27T19:31:38.128" v="3651" actId="478"/>
          <ac:cxnSpMkLst>
            <pc:docMk/>
            <pc:sldMk cId="87772947" sldId="302"/>
            <ac:cxnSpMk id="10" creationId="{616FA54F-A259-4E09-86CA-040AF261B5F1}"/>
          </ac:cxnSpMkLst>
        </pc:cxnChg>
        <pc:cxnChg chg="add mod">
          <ac:chgData name="Susroonya Koduru" userId="945fcde5299f7d30" providerId="LiveId" clId="{21A9B327-A5E8-465B-AA3E-E9FCA6C44787}" dt="2022-04-27T19:36:10.959" v="3676" actId="1076"/>
          <ac:cxnSpMkLst>
            <pc:docMk/>
            <pc:sldMk cId="87772947" sldId="302"/>
            <ac:cxnSpMk id="30" creationId="{DB616D79-67DB-481A-AAAC-0B81771AA07C}"/>
          </ac:cxnSpMkLst>
        </pc:cxnChg>
        <pc:cxnChg chg="add mod">
          <ac:chgData name="Susroonya Koduru" userId="945fcde5299f7d30" providerId="LiveId" clId="{21A9B327-A5E8-465B-AA3E-E9FCA6C44787}" dt="2022-04-27T19:35:41.555" v="3673" actId="208"/>
          <ac:cxnSpMkLst>
            <pc:docMk/>
            <pc:sldMk cId="87772947" sldId="302"/>
            <ac:cxnSpMk id="40" creationId="{31A90E72-EE09-4686-BD64-1A4B4D813065}"/>
          </ac:cxnSpMkLst>
        </pc:cxnChg>
        <pc:cxnChg chg="add mod">
          <ac:chgData name="Susroonya Koduru" userId="945fcde5299f7d30" providerId="LiveId" clId="{21A9B327-A5E8-465B-AA3E-E9FCA6C44787}" dt="2022-04-27T19:37:14.048" v="3682" actId="208"/>
          <ac:cxnSpMkLst>
            <pc:docMk/>
            <pc:sldMk cId="87772947" sldId="302"/>
            <ac:cxnSpMk id="44" creationId="{17204531-E93E-45A3-9DF0-841276FD49C5}"/>
          </ac:cxnSpMkLst>
        </pc:cxnChg>
      </pc:sldChg>
      <pc:sldChg chg="modSp new mod ord">
        <pc:chgData name="Susroonya Koduru" userId="945fcde5299f7d30" providerId="LiveId" clId="{21A9B327-A5E8-465B-AA3E-E9FCA6C44787}" dt="2022-04-28T02:31:09.116" v="7302" actId="20577"/>
        <pc:sldMkLst>
          <pc:docMk/>
          <pc:sldMk cId="1331272293" sldId="303"/>
        </pc:sldMkLst>
        <pc:spChg chg="mod">
          <ac:chgData name="Susroonya Koduru" userId="945fcde5299f7d30" providerId="LiveId" clId="{21A9B327-A5E8-465B-AA3E-E9FCA6C44787}" dt="2022-04-28T02:08:13.522" v="7217" actId="20577"/>
          <ac:spMkLst>
            <pc:docMk/>
            <pc:sldMk cId="1331272293" sldId="303"/>
            <ac:spMk id="2" creationId="{7F517762-7D59-4159-960D-D107CA19E7C3}"/>
          </ac:spMkLst>
        </pc:spChg>
        <pc:spChg chg="mod">
          <ac:chgData name="Susroonya Koduru" userId="945fcde5299f7d30" providerId="LiveId" clId="{21A9B327-A5E8-465B-AA3E-E9FCA6C44787}" dt="2022-04-28T02:03:18.086" v="7016" actId="1076"/>
          <ac:spMkLst>
            <pc:docMk/>
            <pc:sldMk cId="1331272293" sldId="303"/>
            <ac:spMk id="4" creationId="{81477871-D628-44C1-9FD0-49EC23FFE985}"/>
          </ac:spMkLst>
        </pc:spChg>
        <pc:spChg chg="mod">
          <ac:chgData name="Susroonya Koduru" userId="945fcde5299f7d30" providerId="LiveId" clId="{21A9B327-A5E8-465B-AA3E-E9FCA6C44787}" dt="2022-04-28T02:31:09.116" v="7302" actId="20577"/>
          <ac:spMkLst>
            <pc:docMk/>
            <pc:sldMk cId="1331272293" sldId="303"/>
            <ac:spMk id="5" creationId="{E65E68F5-303E-4C9F-9205-D43E19B25088}"/>
          </ac:spMkLst>
        </pc:spChg>
      </pc:sldChg>
      <pc:sldChg chg="addSp delSp modSp new mod ord">
        <pc:chgData name="Susroonya Koduru" userId="945fcde5299f7d30" providerId="LiveId" clId="{21A9B327-A5E8-465B-AA3E-E9FCA6C44787}" dt="2022-04-28T02:10:11.924" v="7272" actId="20577"/>
        <pc:sldMkLst>
          <pc:docMk/>
          <pc:sldMk cId="3007038962" sldId="304"/>
        </pc:sldMkLst>
        <pc:spChg chg="del">
          <ac:chgData name="Susroonya Koduru" userId="945fcde5299f7d30" providerId="LiveId" clId="{21A9B327-A5E8-465B-AA3E-E9FCA6C44787}" dt="2022-04-27T21:47:43.255" v="4175" actId="478"/>
          <ac:spMkLst>
            <pc:docMk/>
            <pc:sldMk cId="3007038962" sldId="304"/>
            <ac:spMk id="2" creationId="{66BA0F0F-FD42-44C7-AC13-0FA30204E90C}"/>
          </ac:spMkLst>
        </pc:spChg>
        <pc:spChg chg="mod">
          <ac:chgData name="Susroonya Koduru" userId="945fcde5299f7d30" providerId="LiveId" clId="{21A9B327-A5E8-465B-AA3E-E9FCA6C44787}" dt="2022-04-28T02:02:42.588" v="7014" actId="1076"/>
          <ac:spMkLst>
            <pc:docMk/>
            <pc:sldMk cId="3007038962" sldId="304"/>
            <ac:spMk id="3" creationId="{64BA30B0-161F-496B-ADC0-901E615A13D7}"/>
          </ac:spMkLst>
        </pc:spChg>
        <pc:spChg chg="add mod">
          <ac:chgData name="Susroonya Koduru" userId="945fcde5299f7d30" providerId="LiveId" clId="{21A9B327-A5E8-465B-AA3E-E9FCA6C44787}" dt="2022-04-28T02:02:29.775" v="7012" actId="1076"/>
          <ac:spMkLst>
            <pc:docMk/>
            <pc:sldMk cId="3007038962" sldId="304"/>
            <ac:spMk id="4" creationId="{A0D65DB6-0C30-4D37-883D-C9E54ECE6CCB}"/>
          </ac:spMkLst>
        </pc:spChg>
        <pc:spChg chg="add mod">
          <ac:chgData name="Susroonya Koduru" userId="945fcde5299f7d30" providerId="LiveId" clId="{21A9B327-A5E8-465B-AA3E-E9FCA6C44787}" dt="2022-04-28T02:09:43.656" v="7263" actId="255"/>
          <ac:spMkLst>
            <pc:docMk/>
            <pc:sldMk cId="3007038962" sldId="304"/>
            <ac:spMk id="5" creationId="{216DD884-9936-4DCF-A0CB-BC9F9ED022E4}"/>
          </ac:spMkLst>
        </pc:spChg>
        <pc:spChg chg="add mod">
          <ac:chgData name="Susroonya Koduru" userId="945fcde5299f7d30" providerId="LiveId" clId="{21A9B327-A5E8-465B-AA3E-E9FCA6C44787}" dt="2022-04-28T02:10:11.924" v="7272" actId="20577"/>
          <ac:spMkLst>
            <pc:docMk/>
            <pc:sldMk cId="3007038962" sldId="304"/>
            <ac:spMk id="6" creationId="{B9322350-E676-415B-9878-4163020A7DF6}"/>
          </ac:spMkLst>
        </pc:spChg>
      </pc:sldChg>
      <pc:sldChg chg="delSp modSp new mod">
        <pc:chgData name="Susroonya Koduru" userId="945fcde5299f7d30" providerId="LiveId" clId="{21A9B327-A5E8-465B-AA3E-E9FCA6C44787}" dt="2022-04-28T02:14:28.068" v="7298" actId="20577"/>
        <pc:sldMkLst>
          <pc:docMk/>
          <pc:sldMk cId="204882811" sldId="305"/>
        </pc:sldMkLst>
        <pc:spChg chg="del">
          <ac:chgData name="Susroonya Koduru" userId="945fcde5299f7d30" providerId="LiveId" clId="{21A9B327-A5E8-465B-AA3E-E9FCA6C44787}" dt="2022-04-27T22:16:58.296" v="4208" actId="478"/>
          <ac:spMkLst>
            <pc:docMk/>
            <pc:sldMk cId="204882811" sldId="305"/>
            <ac:spMk id="2" creationId="{05BDF065-D51F-4910-AA58-751AC0F46875}"/>
          </ac:spMkLst>
        </pc:spChg>
        <pc:spChg chg="del">
          <ac:chgData name="Susroonya Koduru" userId="945fcde5299f7d30" providerId="LiveId" clId="{21A9B327-A5E8-465B-AA3E-E9FCA6C44787}" dt="2022-04-27T22:16:56.102" v="4207" actId="478"/>
          <ac:spMkLst>
            <pc:docMk/>
            <pc:sldMk cId="204882811" sldId="305"/>
            <ac:spMk id="3" creationId="{7A206BA0-C895-4766-BE1A-B5C63B9D8EEE}"/>
          </ac:spMkLst>
        </pc:spChg>
        <pc:spChg chg="del">
          <ac:chgData name="Susroonya Koduru" userId="945fcde5299f7d30" providerId="LiveId" clId="{21A9B327-A5E8-465B-AA3E-E9FCA6C44787}" dt="2022-04-27T22:16:52.408" v="4206" actId="478"/>
          <ac:spMkLst>
            <pc:docMk/>
            <pc:sldMk cId="204882811" sldId="305"/>
            <ac:spMk id="4" creationId="{264383A0-FB9C-4E2A-A7D2-0B366C9922C0}"/>
          </ac:spMkLst>
        </pc:spChg>
        <pc:spChg chg="del">
          <ac:chgData name="Susroonya Koduru" userId="945fcde5299f7d30" providerId="LiveId" clId="{21A9B327-A5E8-465B-AA3E-E9FCA6C44787}" dt="2022-04-27T22:17:02.463" v="4209" actId="478"/>
          <ac:spMkLst>
            <pc:docMk/>
            <pc:sldMk cId="204882811" sldId="305"/>
            <ac:spMk id="5" creationId="{A61CDC20-972F-4293-A254-2B01EB575E3D}"/>
          </ac:spMkLst>
        </pc:spChg>
        <pc:spChg chg="mod">
          <ac:chgData name="Susroonya Koduru" userId="945fcde5299f7d30" providerId="LiveId" clId="{21A9B327-A5E8-465B-AA3E-E9FCA6C44787}" dt="2022-04-28T02:14:28.068" v="7298" actId="20577"/>
          <ac:spMkLst>
            <pc:docMk/>
            <pc:sldMk cId="204882811" sldId="305"/>
            <ac:spMk id="6" creationId="{FF072DCD-A8A6-4106-8715-3A9F988D39C9}"/>
          </ac:spMkLst>
        </pc:spChg>
        <pc:spChg chg="mod">
          <ac:chgData name="Susroonya Koduru" userId="945fcde5299f7d30" providerId="LiveId" clId="{21A9B327-A5E8-465B-AA3E-E9FCA6C44787}" dt="2022-04-28T02:04:53.704" v="7047" actId="20577"/>
          <ac:spMkLst>
            <pc:docMk/>
            <pc:sldMk cId="204882811" sldId="305"/>
            <ac:spMk id="7" creationId="{977742E1-346A-4344-9494-4038B2F38386}"/>
          </ac:spMkLst>
        </pc:spChg>
        <pc:spChg chg="mod">
          <ac:chgData name="Susroonya Koduru" userId="945fcde5299f7d30" providerId="LiveId" clId="{21A9B327-A5E8-465B-AA3E-E9FCA6C44787}" dt="2022-04-27T22:17:13.736" v="4218" actId="1076"/>
          <ac:spMkLst>
            <pc:docMk/>
            <pc:sldMk cId="204882811" sldId="305"/>
            <ac:spMk id="9" creationId="{3040C874-1D6C-40CF-B721-89A37FBA169E}"/>
          </ac:spMkLst>
        </pc:spChg>
      </pc:sldChg>
      <pc:sldChg chg="modSp new del mod">
        <pc:chgData name="Susroonya Koduru" userId="945fcde5299f7d30" providerId="LiveId" clId="{21A9B327-A5E8-465B-AA3E-E9FCA6C44787}" dt="2022-04-27T23:18:22.140" v="5571" actId="47"/>
        <pc:sldMkLst>
          <pc:docMk/>
          <pc:sldMk cId="1863086773" sldId="306"/>
        </pc:sldMkLst>
        <pc:spChg chg="mod">
          <ac:chgData name="Susroonya Koduru" userId="945fcde5299f7d30" providerId="LiveId" clId="{21A9B327-A5E8-465B-AA3E-E9FCA6C44787}" dt="2022-04-27T23:04:03.511" v="5548" actId="1076"/>
          <ac:spMkLst>
            <pc:docMk/>
            <pc:sldMk cId="1863086773" sldId="306"/>
            <ac:spMk id="5" creationId="{DEC22725-E85F-43F8-8344-439400F7729A}"/>
          </ac:spMkLst>
        </pc:spChg>
      </pc:sldChg>
      <pc:sldChg chg="new del">
        <pc:chgData name="Susroonya Koduru" userId="945fcde5299f7d30" providerId="LiveId" clId="{21A9B327-A5E8-465B-AA3E-E9FCA6C44787}" dt="2022-04-28T01:07:36.259" v="6607" actId="47"/>
        <pc:sldMkLst>
          <pc:docMk/>
          <pc:sldMk cId="3903007371" sldId="3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628A6-AAC4-47A0-AB32-11CBA2AEA023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DB2BB67F-794A-4EEB-930B-8C35427FC116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Implementing ResNet50, EfficientNet</a:t>
          </a:r>
        </a:p>
      </dgm:t>
    </dgm:pt>
    <dgm:pt modelId="{3E1C3CE3-0885-4310-8104-52A059AEFBAE}" type="parTrans" cxnId="{3FACC309-A3ED-449D-88B5-0D7204E2BFFB}">
      <dgm:prSet/>
      <dgm:spPr/>
      <dgm:t>
        <a:bodyPr/>
        <a:lstStyle/>
        <a:p>
          <a:endParaRPr lang="en-US"/>
        </a:p>
      </dgm:t>
    </dgm:pt>
    <dgm:pt modelId="{687A53A3-E884-4E9C-9DBA-35C1148F1A8F}" type="sibTrans" cxnId="{3FACC309-A3ED-449D-88B5-0D7204E2BFFB}">
      <dgm:prSet/>
      <dgm:spPr/>
      <dgm:t>
        <a:bodyPr/>
        <a:lstStyle/>
        <a:p>
          <a:endParaRPr lang="en-US"/>
        </a:p>
      </dgm:t>
    </dgm:pt>
    <dgm:pt modelId="{37A342FB-734B-4A7C-85B9-A2D3B10EF9D3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Also using Vision Transformers</a:t>
          </a:r>
        </a:p>
      </dgm:t>
    </dgm:pt>
    <dgm:pt modelId="{BB1C4DE2-7009-42B4-BC6C-FC5BB944839D}" type="parTrans" cxnId="{BFC173A1-E93B-4777-9800-1655833697A4}">
      <dgm:prSet/>
      <dgm:spPr/>
      <dgm:t>
        <a:bodyPr/>
        <a:lstStyle/>
        <a:p>
          <a:endParaRPr lang="en-US"/>
        </a:p>
      </dgm:t>
    </dgm:pt>
    <dgm:pt modelId="{673C4484-FEA3-4355-9DF5-74230A782C15}" type="sibTrans" cxnId="{BFC173A1-E93B-4777-9800-1655833697A4}">
      <dgm:prSet/>
      <dgm:spPr/>
      <dgm:t>
        <a:bodyPr/>
        <a:lstStyle/>
        <a:p>
          <a:endParaRPr lang="en-US"/>
        </a:p>
      </dgm:t>
    </dgm:pt>
    <dgm:pt modelId="{FA066186-832C-4CF7-8EA1-3D91220B1756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Evaluating the performances</a:t>
          </a:r>
        </a:p>
      </dgm:t>
    </dgm:pt>
    <dgm:pt modelId="{2CF4498A-C851-4B1E-A976-658622218491}" type="parTrans" cxnId="{E488B3DD-7BD8-4546-B3DD-76682F94D871}">
      <dgm:prSet/>
      <dgm:spPr/>
      <dgm:t>
        <a:bodyPr/>
        <a:lstStyle/>
        <a:p>
          <a:endParaRPr lang="en-US"/>
        </a:p>
      </dgm:t>
    </dgm:pt>
    <dgm:pt modelId="{B78304AF-73B6-49CA-980A-57C86E9AACBA}" type="sibTrans" cxnId="{E488B3DD-7BD8-4546-B3DD-76682F94D871}">
      <dgm:prSet/>
      <dgm:spPr/>
      <dgm:t>
        <a:bodyPr/>
        <a:lstStyle/>
        <a:p>
          <a:endParaRPr lang="en-US"/>
        </a:p>
      </dgm:t>
    </dgm:pt>
    <dgm:pt modelId="{15D8EDD4-B5BC-4E02-8B9D-4E0C5EE37D6D}" type="pres">
      <dgm:prSet presAssocID="{41A628A6-AAC4-47A0-AB32-11CBA2AEA023}" presName="Name0" presStyleCnt="0">
        <dgm:presLayoutVars>
          <dgm:dir/>
          <dgm:animLvl val="lvl"/>
          <dgm:resizeHandles val="exact"/>
        </dgm:presLayoutVars>
      </dgm:prSet>
      <dgm:spPr/>
    </dgm:pt>
    <dgm:pt modelId="{5DBCD9DF-120B-4268-B942-E790153ED1C7}" type="pres">
      <dgm:prSet presAssocID="{DB2BB67F-794A-4EEB-930B-8C35427FC116}" presName="parTxOnly" presStyleLbl="node1" presStyleIdx="0" presStyleCnt="3" custLinFactNeighborX="-821" custLinFactNeighborY="-1315">
        <dgm:presLayoutVars>
          <dgm:chMax val="0"/>
          <dgm:chPref val="0"/>
          <dgm:bulletEnabled val="1"/>
        </dgm:presLayoutVars>
      </dgm:prSet>
      <dgm:spPr/>
    </dgm:pt>
    <dgm:pt modelId="{133EFA1B-DB3B-4CE1-B37D-2402B007489D}" type="pres">
      <dgm:prSet presAssocID="{687A53A3-E884-4E9C-9DBA-35C1148F1A8F}" presName="parTxOnlySpace" presStyleCnt="0"/>
      <dgm:spPr/>
    </dgm:pt>
    <dgm:pt modelId="{D8D4A242-D049-4728-80ED-0CADABEEBBAD}" type="pres">
      <dgm:prSet presAssocID="{37A342FB-734B-4A7C-85B9-A2D3B10EF9D3}" presName="parTxOnly" presStyleLbl="node1" presStyleIdx="1" presStyleCnt="3" custLinFactNeighborX="-11320" custLinFactNeighborY="-2069">
        <dgm:presLayoutVars>
          <dgm:chMax val="0"/>
          <dgm:chPref val="0"/>
          <dgm:bulletEnabled val="1"/>
        </dgm:presLayoutVars>
      </dgm:prSet>
      <dgm:spPr/>
    </dgm:pt>
    <dgm:pt modelId="{20728C3B-17B7-4DE5-A2BF-55EE28779EC4}" type="pres">
      <dgm:prSet presAssocID="{673C4484-FEA3-4355-9DF5-74230A782C15}" presName="parTxOnlySpace" presStyleCnt="0"/>
      <dgm:spPr/>
    </dgm:pt>
    <dgm:pt modelId="{AB8B265E-B472-4AFB-B050-A45C10EA7E43}" type="pres">
      <dgm:prSet presAssocID="{FA066186-832C-4CF7-8EA1-3D91220B1756}" presName="parTxOnly" presStyleLbl="node1" presStyleIdx="2" presStyleCnt="3" custLinFactNeighborY="-1315">
        <dgm:presLayoutVars>
          <dgm:chMax val="0"/>
          <dgm:chPref val="0"/>
          <dgm:bulletEnabled val="1"/>
        </dgm:presLayoutVars>
      </dgm:prSet>
      <dgm:spPr/>
    </dgm:pt>
  </dgm:ptLst>
  <dgm:cxnLst>
    <dgm:cxn modelId="{3FACC309-A3ED-449D-88B5-0D7204E2BFFB}" srcId="{41A628A6-AAC4-47A0-AB32-11CBA2AEA023}" destId="{DB2BB67F-794A-4EEB-930B-8C35427FC116}" srcOrd="0" destOrd="0" parTransId="{3E1C3CE3-0885-4310-8104-52A059AEFBAE}" sibTransId="{687A53A3-E884-4E9C-9DBA-35C1148F1A8F}"/>
    <dgm:cxn modelId="{AF733756-E572-4960-A68A-2FAF53886AD4}" type="presOf" srcId="{FA066186-832C-4CF7-8EA1-3D91220B1756}" destId="{AB8B265E-B472-4AFB-B050-A45C10EA7E43}" srcOrd="0" destOrd="0" presId="urn:microsoft.com/office/officeart/2005/8/layout/chevron1"/>
    <dgm:cxn modelId="{79610978-86C3-4208-85D8-D475BC50D759}" type="presOf" srcId="{37A342FB-734B-4A7C-85B9-A2D3B10EF9D3}" destId="{D8D4A242-D049-4728-80ED-0CADABEEBBAD}" srcOrd="0" destOrd="0" presId="urn:microsoft.com/office/officeart/2005/8/layout/chevron1"/>
    <dgm:cxn modelId="{B7F09093-1FD3-459C-AA12-90546E0945AC}" type="presOf" srcId="{41A628A6-AAC4-47A0-AB32-11CBA2AEA023}" destId="{15D8EDD4-B5BC-4E02-8B9D-4E0C5EE37D6D}" srcOrd="0" destOrd="0" presId="urn:microsoft.com/office/officeart/2005/8/layout/chevron1"/>
    <dgm:cxn modelId="{BFC173A1-E93B-4777-9800-1655833697A4}" srcId="{41A628A6-AAC4-47A0-AB32-11CBA2AEA023}" destId="{37A342FB-734B-4A7C-85B9-A2D3B10EF9D3}" srcOrd="1" destOrd="0" parTransId="{BB1C4DE2-7009-42B4-BC6C-FC5BB944839D}" sibTransId="{673C4484-FEA3-4355-9DF5-74230A782C15}"/>
    <dgm:cxn modelId="{B9247BB3-0838-4B41-A2B9-89ECB998DC49}" type="presOf" srcId="{DB2BB67F-794A-4EEB-930B-8C35427FC116}" destId="{5DBCD9DF-120B-4268-B942-E790153ED1C7}" srcOrd="0" destOrd="0" presId="urn:microsoft.com/office/officeart/2005/8/layout/chevron1"/>
    <dgm:cxn modelId="{E488B3DD-7BD8-4546-B3DD-76682F94D871}" srcId="{41A628A6-AAC4-47A0-AB32-11CBA2AEA023}" destId="{FA066186-832C-4CF7-8EA1-3D91220B1756}" srcOrd="2" destOrd="0" parTransId="{2CF4498A-C851-4B1E-A976-658622218491}" sibTransId="{B78304AF-73B6-49CA-980A-57C86E9AACBA}"/>
    <dgm:cxn modelId="{49FFA69F-FA17-44DC-82A9-3BA3ABBE09E5}" type="presParOf" srcId="{15D8EDD4-B5BC-4E02-8B9D-4E0C5EE37D6D}" destId="{5DBCD9DF-120B-4268-B942-E790153ED1C7}" srcOrd="0" destOrd="0" presId="urn:microsoft.com/office/officeart/2005/8/layout/chevron1"/>
    <dgm:cxn modelId="{816EB6D7-695D-4C7E-996D-8DEF451F75E0}" type="presParOf" srcId="{15D8EDD4-B5BC-4E02-8B9D-4E0C5EE37D6D}" destId="{133EFA1B-DB3B-4CE1-B37D-2402B007489D}" srcOrd="1" destOrd="0" presId="urn:microsoft.com/office/officeart/2005/8/layout/chevron1"/>
    <dgm:cxn modelId="{0E8F996A-400E-481E-8076-ABCECFA5F1AF}" type="presParOf" srcId="{15D8EDD4-B5BC-4E02-8B9D-4E0C5EE37D6D}" destId="{D8D4A242-D049-4728-80ED-0CADABEEBBAD}" srcOrd="2" destOrd="0" presId="urn:microsoft.com/office/officeart/2005/8/layout/chevron1"/>
    <dgm:cxn modelId="{4B31A4F9-BA82-4CFA-A17E-C5577CC50DEF}" type="presParOf" srcId="{15D8EDD4-B5BC-4E02-8B9D-4E0C5EE37D6D}" destId="{20728C3B-17B7-4DE5-A2BF-55EE28779EC4}" srcOrd="3" destOrd="0" presId="urn:microsoft.com/office/officeart/2005/8/layout/chevron1"/>
    <dgm:cxn modelId="{1924F71F-A495-4C6C-9A97-55596701BB51}" type="presParOf" srcId="{15D8EDD4-B5BC-4E02-8B9D-4E0C5EE37D6D}" destId="{AB8B265E-B472-4AFB-B050-A45C10EA7E4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39B0A-5D34-40DA-A1B6-976DBBC72D72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B717E0A6-BAC9-42BD-8841-43F6A513DBC7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Dataset</a:t>
          </a:r>
          <a:r>
            <a:rPr lang="en-US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Collection</a:t>
          </a:r>
        </a:p>
      </dgm:t>
    </dgm:pt>
    <dgm:pt modelId="{257AABF8-E5BE-40DC-8E17-F0E52AB3E632}" type="parTrans" cxnId="{FCD49F54-1C49-47A5-87DF-0920172EBC13}">
      <dgm:prSet/>
      <dgm:spPr/>
      <dgm:t>
        <a:bodyPr/>
        <a:lstStyle/>
        <a:p>
          <a:endParaRPr lang="en-US"/>
        </a:p>
      </dgm:t>
    </dgm:pt>
    <dgm:pt modelId="{8118E8AA-4C7C-4504-A9BB-4F44D23C9BB6}" type="sibTrans" cxnId="{FCD49F54-1C49-47A5-87DF-0920172EBC13}">
      <dgm:prSet/>
      <dgm:spPr/>
      <dgm:t>
        <a:bodyPr/>
        <a:lstStyle/>
        <a:p>
          <a:endParaRPr lang="en-US"/>
        </a:p>
      </dgm:t>
    </dgm:pt>
    <dgm:pt modelId="{A3F1179C-8077-4902-9017-9E5C71BD2481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Choosing</a:t>
          </a:r>
          <a:r>
            <a:rPr lang="en-US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the</a:t>
          </a:r>
          <a:r>
            <a:rPr lang="en-US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pre-trained</a:t>
          </a:r>
          <a:r>
            <a:rPr lang="en-US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models</a:t>
          </a:r>
        </a:p>
      </dgm:t>
    </dgm:pt>
    <dgm:pt modelId="{D429978C-FD96-4195-978A-D194401BBAB8}" type="parTrans" cxnId="{B2066490-B184-4D46-836B-026D8DE0C511}">
      <dgm:prSet/>
      <dgm:spPr/>
      <dgm:t>
        <a:bodyPr/>
        <a:lstStyle/>
        <a:p>
          <a:endParaRPr lang="en-US"/>
        </a:p>
      </dgm:t>
    </dgm:pt>
    <dgm:pt modelId="{62FAC64F-F9E0-4F79-B09A-660742EAC463}" type="sibTrans" cxnId="{B2066490-B184-4D46-836B-026D8DE0C511}">
      <dgm:prSet/>
      <dgm:spPr/>
      <dgm:t>
        <a:bodyPr/>
        <a:lstStyle/>
        <a:p>
          <a:endParaRPr lang="en-US"/>
        </a:p>
      </dgm:t>
    </dgm:pt>
    <dgm:pt modelId="{59CE9111-EB90-4D58-B289-205C73E512BD}" type="pres">
      <dgm:prSet presAssocID="{2FC39B0A-5D34-40DA-A1B6-976DBBC72D72}" presName="Name0" presStyleCnt="0">
        <dgm:presLayoutVars>
          <dgm:dir/>
          <dgm:animLvl val="lvl"/>
          <dgm:resizeHandles val="exact"/>
        </dgm:presLayoutVars>
      </dgm:prSet>
      <dgm:spPr/>
    </dgm:pt>
    <dgm:pt modelId="{E5D4C2F3-5A6D-4609-862F-479B7F9E28B7}" type="pres">
      <dgm:prSet presAssocID="{B717E0A6-BAC9-42BD-8841-43F6A513DBC7}" presName="parTxOnly" presStyleLbl="node1" presStyleIdx="0" presStyleCnt="2" custLinFactX="-23989" custLinFactY="-84208" custLinFactNeighborX="-100000" custLinFactNeighborY="-100000">
        <dgm:presLayoutVars>
          <dgm:chMax val="0"/>
          <dgm:chPref val="0"/>
          <dgm:bulletEnabled val="1"/>
        </dgm:presLayoutVars>
      </dgm:prSet>
      <dgm:spPr/>
    </dgm:pt>
    <dgm:pt modelId="{79CFDCAC-2195-45F9-A23F-1209C4A9D96A}" type="pres">
      <dgm:prSet presAssocID="{8118E8AA-4C7C-4504-A9BB-4F44D23C9BB6}" presName="parTxOnlySpace" presStyleCnt="0"/>
      <dgm:spPr/>
    </dgm:pt>
    <dgm:pt modelId="{41B63454-A9AD-44EB-8519-1642E6B429A9}" type="pres">
      <dgm:prSet presAssocID="{A3F1179C-8077-4902-9017-9E5C71BD2481}" presName="parTxOnly" presStyleLbl="node1" presStyleIdx="1" presStyleCnt="2" custLinFactY="-36471" custLinFactNeighborX="-4235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D448D833-2866-400B-8256-E21E2F20EF31}" type="presOf" srcId="{A3F1179C-8077-4902-9017-9E5C71BD2481}" destId="{41B63454-A9AD-44EB-8519-1642E6B429A9}" srcOrd="0" destOrd="0" presId="urn:microsoft.com/office/officeart/2005/8/layout/chevron1"/>
    <dgm:cxn modelId="{FCD49F54-1C49-47A5-87DF-0920172EBC13}" srcId="{2FC39B0A-5D34-40DA-A1B6-976DBBC72D72}" destId="{B717E0A6-BAC9-42BD-8841-43F6A513DBC7}" srcOrd="0" destOrd="0" parTransId="{257AABF8-E5BE-40DC-8E17-F0E52AB3E632}" sibTransId="{8118E8AA-4C7C-4504-A9BB-4F44D23C9BB6}"/>
    <dgm:cxn modelId="{B97E5188-71D2-4AF4-90F8-6F9A1A9A0084}" type="presOf" srcId="{2FC39B0A-5D34-40DA-A1B6-976DBBC72D72}" destId="{59CE9111-EB90-4D58-B289-205C73E512BD}" srcOrd="0" destOrd="0" presId="urn:microsoft.com/office/officeart/2005/8/layout/chevron1"/>
    <dgm:cxn modelId="{B2066490-B184-4D46-836B-026D8DE0C511}" srcId="{2FC39B0A-5D34-40DA-A1B6-976DBBC72D72}" destId="{A3F1179C-8077-4902-9017-9E5C71BD2481}" srcOrd="1" destOrd="0" parTransId="{D429978C-FD96-4195-978A-D194401BBAB8}" sibTransId="{62FAC64F-F9E0-4F79-B09A-660742EAC463}"/>
    <dgm:cxn modelId="{0CFDA2BA-B027-4EDF-812D-45196F6E48E5}" type="presOf" srcId="{B717E0A6-BAC9-42BD-8841-43F6A513DBC7}" destId="{E5D4C2F3-5A6D-4609-862F-479B7F9E28B7}" srcOrd="0" destOrd="0" presId="urn:microsoft.com/office/officeart/2005/8/layout/chevron1"/>
    <dgm:cxn modelId="{52A4C622-9BCE-4A05-9D15-95CEDC5E0C1A}" type="presParOf" srcId="{59CE9111-EB90-4D58-B289-205C73E512BD}" destId="{E5D4C2F3-5A6D-4609-862F-479B7F9E28B7}" srcOrd="0" destOrd="0" presId="urn:microsoft.com/office/officeart/2005/8/layout/chevron1"/>
    <dgm:cxn modelId="{2877C85F-29C4-4D4D-B328-CBEBFE746FAE}" type="presParOf" srcId="{59CE9111-EB90-4D58-B289-205C73E512BD}" destId="{79CFDCAC-2195-45F9-A23F-1209C4A9D96A}" srcOrd="1" destOrd="0" presId="urn:microsoft.com/office/officeart/2005/8/layout/chevron1"/>
    <dgm:cxn modelId="{DAD5B381-3662-4BE6-8B10-70E2293367A6}" type="presParOf" srcId="{59CE9111-EB90-4D58-B289-205C73E512BD}" destId="{41B63454-A9AD-44EB-8519-1642E6B429A9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CD9DF-120B-4268-B942-E790153ED1C7}">
      <dsp:nvSpPr>
        <dsp:cNvPr id="0" name=""/>
        <dsp:cNvSpPr/>
      </dsp:nvSpPr>
      <dsp:spPr>
        <a:xfrm>
          <a:off x="0" y="1957897"/>
          <a:ext cx="1878582" cy="751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>
                  <a:lumMod val="50000"/>
                </a:schemeClr>
              </a:solidFill>
            </a:rPr>
            <a:t>Implementing ResNet50, EfficientNet</a:t>
          </a:r>
        </a:p>
      </dsp:txBody>
      <dsp:txXfrm>
        <a:off x="375717" y="1957897"/>
        <a:ext cx="1127149" cy="751433"/>
      </dsp:txXfrm>
    </dsp:sp>
    <dsp:sp modelId="{D8D4A242-D049-4728-80ED-0CADABEEBBAD}">
      <dsp:nvSpPr>
        <dsp:cNvPr id="0" name=""/>
        <dsp:cNvSpPr/>
      </dsp:nvSpPr>
      <dsp:spPr>
        <a:xfrm>
          <a:off x="1671000" y="1952231"/>
          <a:ext cx="1878582" cy="751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>
                  <a:lumMod val="50000"/>
                </a:schemeClr>
              </a:solidFill>
            </a:rPr>
            <a:t>Also using Vision Transformers</a:t>
          </a:r>
        </a:p>
      </dsp:txBody>
      <dsp:txXfrm>
        <a:off x="2046717" y="1952231"/>
        <a:ext cx="1127149" cy="751433"/>
      </dsp:txXfrm>
    </dsp:sp>
    <dsp:sp modelId="{AB8B265E-B472-4AFB-B050-A45C10EA7E43}">
      <dsp:nvSpPr>
        <dsp:cNvPr id="0" name=""/>
        <dsp:cNvSpPr/>
      </dsp:nvSpPr>
      <dsp:spPr>
        <a:xfrm>
          <a:off x="3382991" y="1957897"/>
          <a:ext cx="1878582" cy="751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>
                  <a:lumMod val="50000"/>
                </a:schemeClr>
              </a:solidFill>
            </a:rPr>
            <a:t>Evaluating the performances</a:t>
          </a:r>
        </a:p>
      </dsp:txBody>
      <dsp:txXfrm>
        <a:off x="3758708" y="1957897"/>
        <a:ext cx="1127149" cy="751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4C2F3-5A6D-4609-862F-479B7F9E28B7}">
      <dsp:nvSpPr>
        <dsp:cNvPr id="0" name=""/>
        <dsp:cNvSpPr/>
      </dsp:nvSpPr>
      <dsp:spPr>
        <a:xfrm>
          <a:off x="0" y="0"/>
          <a:ext cx="2064118" cy="825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2">
                  <a:lumMod val="50000"/>
                </a:schemeClr>
              </a:solidFill>
            </a:rPr>
            <a:t>Dataset</a:t>
          </a:r>
          <a:r>
            <a:rPr lang="en-US" sz="140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400" b="1" kern="1200" dirty="0">
              <a:solidFill>
                <a:schemeClr val="accent2">
                  <a:lumMod val="50000"/>
                </a:schemeClr>
              </a:solidFill>
            </a:rPr>
            <a:t>Collection</a:t>
          </a:r>
        </a:p>
      </dsp:txBody>
      <dsp:txXfrm>
        <a:off x="412824" y="0"/>
        <a:ext cx="1238471" cy="825647"/>
      </dsp:txXfrm>
    </dsp:sp>
    <dsp:sp modelId="{41B63454-A9AD-44EB-8519-1642E6B429A9}">
      <dsp:nvSpPr>
        <dsp:cNvPr id="0" name=""/>
        <dsp:cNvSpPr/>
      </dsp:nvSpPr>
      <dsp:spPr>
        <a:xfrm>
          <a:off x="1852418" y="0"/>
          <a:ext cx="2064118" cy="8256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2">
                  <a:lumMod val="50000"/>
                </a:schemeClr>
              </a:solidFill>
            </a:rPr>
            <a:t>Choosing</a:t>
          </a:r>
          <a:r>
            <a:rPr lang="en-US" sz="140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400" b="1" kern="1200" dirty="0">
              <a:solidFill>
                <a:schemeClr val="accent2">
                  <a:lumMod val="50000"/>
                </a:schemeClr>
              </a:solidFill>
            </a:rPr>
            <a:t>the</a:t>
          </a:r>
          <a:r>
            <a:rPr lang="en-US" sz="140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400" b="1" kern="1200" dirty="0">
              <a:solidFill>
                <a:schemeClr val="accent2">
                  <a:lumMod val="50000"/>
                </a:schemeClr>
              </a:solidFill>
            </a:rPr>
            <a:t>pre-trained</a:t>
          </a:r>
          <a:r>
            <a:rPr lang="en-US" sz="1400" kern="1200" dirty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US" sz="1400" b="1" kern="1200" dirty="0">
              <a:solidFill>
                <a:schemeClr val="accent2">
                  <a:lumMod val="50000"/>
                </a:schemeClr>
              </a:solidFill>
            </a:rPr>
            <a:t>models</a:t>
          </a:r>
        </a:p>
      </dsp:txBody>
      <dsp:txXfrm>
        <a:off x="2265242" y="0"/>
        <a:ext cx="1238471" cy="825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2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ubmed/?term=Jhanjhi%20NZ%5BAuthor%5D&amp;cauthor=true&amp;cauthor_uid=33935377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www.ncbi.nlm.nih.gov/pubmed/?term=Bhatia%20U%5BAuthor%5D&amp;cauthor=true&amp;cauthor_uid=3393537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cbi.nlm.nih.gov/pubmed/?term=Gaur%20L%5BAuthor%5D&amp;cauthor=true&amp;cauthor_uid=33935377" TargetMode="External"/><Relationship Id="rId11" Type="http://schemas.openxmlformats.org/officeDocument/2006/relationships/image" Target="../media/image11.gif"/><Relationship Id="rId5" Type="http://schemas.openxmlformats.org/officeDocument/2006/relationships/image" Target="../media/image10.png"/><Relationship Id="rId10" Type="http://schemas.openxmlformats.org/officeDocument/2006/relationships/hyperlink" Target="https://www.ncbi.nlm.nih.gov/pubmed/?term=Masud%20M%5BAuthor%5D&amp;cauthor=true&amp;cauthor_uid=33935377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ncbi.nlm.nih.gov/pubmed/?term=Muhammad%20G%5BAuthor%5D&amp;cauthor=true&amp;cauthor_uid=339353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?term=Sallam%20H%5BAuthor%5D&amp;cauthor=true&amp;cauthor_uid=33967592" TargetMode="External"/><Relationship Id="rId2" Type="http://schemas.openxmlformats.org/officeDocument/2006/relationships/hyperlink" Target="https://www.ncbi.nlm.nih.gov/pubmed/?term=Elpeltagy%20M%5BAuthor%5D&amp;cauthor=true&amp;cauthor_uid=3396759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ncbi.nlm.nih.gov/pubmed/?term=Bhatia%20U%5BAuthor%5D&amp;cauthor=true&amp;cauthor_uid=33935377" TargetMode="External"/><Relationship Id="rId7" Type="http://schemas.openxmlformats.org/officeDocument/2006/relationships/image" Target="../media/image11.gif"/><Relationship Id="rId2" Type="http://schemas.openxmlformats.org/officeDocument/2006/relationships/hyperlink" Target="https://www.ncbi.nlm.nih.gov/pubmed/?term=Gaur%20L%5BAuthor%5D&amp;cauthor=true&amp;cauthor_uid=3393537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pubmed/?term=Masud%20M%5BAuthor%5D&amp;cauthor=true&amp;cauthor_uid=33935377" TargetMode="External"/><Relationship Id="rId5" Type="http://schemas.openxmlformats.org/officeDocument/2006/relationships/hyperlink" Target="https://www.ncbi.nlm.nih.gov/pubmed/?term=Muhammad%20G%5BAuthor%5D&amp;cauthor=true&amp;cauthor_uid=33935377" TargetMode="External"/><Relationship Id="rId4" Type="http://schemas.openxmlformats.org/officeDocument/2006/relationships/hyperlink" Target="https://www.ncbi.nlm.nih.gov/pubmed/?term=Jhanjhi%20NZ%5BAuthor%5D&amp;cauthor=true&amp;cauthor_uid=33935377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Beyer%2C+L" TargetMode="External"/><Relationship Id="rId13" Type="http://schemas.openxmlformats.org/officeDocument/2006/relationships/hyperlink" Target="https://arxiv.org/search/cs?searchtype=author&amp;query=Dehghani%2C+M" TargetMode="External"/><Relationship Id="rId18" Type="http://schemas.openxmlformats.org/officeDocument/2006/relationships/hyperlink" Target="https://arxiv.org/search/cs?searchtype=author&amp;query=Houlsby%2C+N" TargetMode="External"/><Relationship Id="rId3" Type="http://schemas.openxmlformats.org/officeDocument/2006/relationships/hyperlink" Target="https://arxiv.org/abs/2112.13492v1" TargetMode="External"/><Relationship Id="rId7" Type="http://schemas.openxmlformats.org/officeDocument/2006/relationships/hyperlink" Target="https://arxiv.org/search/cs?searchtype=author&amp;query=Dosovitskiy%2C+A" TargetMode="External"/><Relationship Id="rId12" Type="http://schemas.openxmlformats.org/officeDocument/2006/relationships/hyperlink" Target="https://arxiv.org/search/cs?searchtype=author&amp;query=Unterthiner%2C+T" TargetMode="External"/><Relationship Id="rId17" Type="http://schemas.openxmlformats.org/officeDocument/2006/relationships/hyperlink" Target="https://arxiv.org/search/cs?searchtype=author&amp;query=Uszkoreit%2C+J" TargetMode="External"/><Relationship Id="rId2" Type="http://schemas.openxmlformats.org/officeDocument/2006/relationships/hyperlink" Target="https://arxiv.org/abs/2010.11929" TargetMode="External"/><Relationship Id="rId16" Type="http://schemas.openxmlformats.org/officeDocument/2006/relationships/hyperlink" Target="https://arxiv.org/search/cs?searchtype=author&amp;query=Gelly%2C+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search/cs?searchtype=author&amp;query=Song%2C+B+C" TargetMode="External"/><Relationship Id="rId11" Type="http://schemas.openxmlformats.org/officeDocument/2006/relationships/hyperlink" Target="https://arxiv.org/search/cs?searchtype=author&amp;query=Zhai%2C+X" TargetMode="External"/><Relationship Id="rId5" Type="http://schemas.openxmlformats.org/officeDocument/2006/relationships/hyperlink" Target="https://arxiv.org/search/cs?searchtype=author&amp;query=Lee%2C+S" TargetMode="External"/><Relationship Id="rId15" Type="http://schemas.openxmlformats.org/officeDocument/2006/relationships/hyperlink" Target="https://arxiv.org/search/cs?searchtype=author&amp;query=Heigold%2C+G" TargetMode="External"/><Relationship Id="rId10" Type="http://schemas.openxmlformats.org/officeDocument/2006/relationships/hyperlink" Target="https://arxiv.org/search/cs?searchtype=author&amp;query=Weissenborn%2C+D" TargetMode="External"/><Relationship Id="rId4" Type="http://schemas.openxmlformats.org/officeDocument/2006/relationships/hyperlink" Target="https://arxiv.org/search/cs?searchtype=author&amp;query=Lee%2C+S+H" TargetMode="External"/><Relationship Id="rId9" Type="http://schemas.openxmlformats.org/officeDocument/2006/relationships/hyperlink" Target="https://arxiv.org/search/cs?searchtype=author&amp;query=Kolesnikov%2C+A" TargetMode="External"/><Relationship Id="rId14" Type="http://schemas.openxmlformats.org/officeDocument/2006/relationships/hyperlink" Target="https://arxiv.org/search/cs?searchtype=author&amp;query=Minderer%2C+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Unterthiner%2C+T" TargetMode="External"/><Relationship Id="rId13" Type="http://schemas.openxmlformats.org/officeDocument/2006/relationships/hyperlink" Target="https://arxiv.org/search/cs?searchtype=author&amp;query=Uszkoreit%2C+J" TargetMode="External"/><Relationship Id="rId3" Type="http://schemas.openxmlformats.org/officeDocument/2006/relationships/hyperlink" Target="https://arxiv.org/search/cs?searchtype=author&amp;query=Dosovitskiy%2C+A" TargetMode="External"/><Relationship Id="rId7" Type="http://schemas.openxmlformats.org/officeDocument/2006/relationships/hyperlink" Target="https://arxiv.org/search/cs?searchtype=author&amp;query=Zhai%2C+X" TargetMode="External"/><Relationship Id="rId12" Type="http://schemas.openxmlformats.org/officeDocument/2006/relationships/hyperlink" Target="https://arxiv.org/search/cs?searchtype=author&amp;query=Gelly%2C+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xiv.org/search/cs?searchtype=author&amp;query=Weissenborn%2C+D" TargetMode="External"/><Relationship Id="rId11" Type="http://schemas.openxmlformats.org/officeDocument/2006/relationships/hyperlink" Target="https://arxiv.org/search/cs?searchtype=author&amp;query=Heigold%2C+G" TargetMode="External"/><Relationship Id="rId5" Type="http://schemas.openxmlformats.org/officeDocument/2006/relationships/hyperlink" Target="https://arxiv.org/search/cs?searchtype=author&amp;query=Kolesnikov%2C+A" TargetMode="External"/><Relationship Id="rId10" Type="http://schemas.openxmlformats.org/officeDocument/2006/relationships/hyperlink" Target="https://arxiv.org/search/cs?searchtype=author&amp;query=Minderer%2C+M" TargetMode="External"/><Relationship Id="rId4" Type="http://schemas.openxmlformats.org/officeDocument/2006/relationships/hyperlink" Target="https://arxiv.org/search/cs?searchtype=author&amp;query=Beyer%2C+L" TargetMode="External"/><Relationship Id="rId9" Type="http://schemas.openxmlformats.org/officeDocument/2006/relationships/hyperlink" Target="https://arxiv.org/search/cs?searchtype=author&amp;query=Dehghani%2C+M" TargetMode="External"/><Relationship Id="rId14" Type="http://schemas.openxmlformats.org/officeDocument/2006/relationships/hyperlink" Target="https://arxiv.org/search/cs?searchtype=author&amp;query=Houlsby%2C+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xiv.org/search/cs?searchtype=author&amp;query=Song%2C+B+C" TargetMode="External"/><Relationship Id="rId5" Type="http://schemas.openxmlformats.org/officeDocument/2006/relationships/hyperlink" Target="https://arxiv.org/search/cs?searchtype=author&amp;query=Lee%2C+S" TargetMode="External"/><Relationship Id="rId4" Type="http://schemas.openxmlformats.org/officeDocument/2006/relationships/hyperlink" Target="https://arxiv.org/search/cs?searchtype=author&amp;query=Lee%2C+S+H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ee%2C+S+H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search/cs?searchtype=author&amp;query=Song%2C+B+C" TargetMode="External"/><Relationship Id="rId4" Type="http://schemas.openxmlformats.org/officeDocument/2006/relationships/hyperlink" Target="https://arxiv.org/search/cs?searchtype=author&amp;query=Lee%2C+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" y="876299"/>
            <a:ext cx="6880633" cy="2355999"/>
          </a:xfrm>
        </p:spPr>
        <p:txBody>
          <a:bodyPr>
            <a:normAutofit fontScale="90000"/>
          </a:bodyPr>
          <a:lstStyle/>
          <a:p>
            <a:r>
              <a:rPr lang="en-US" dirty="0"/>
              <a:t>X-rays Project1</a:t>
            </a:r>
            <a:br>
              <a:rPr lang="en-US" dirty="0"/>
            </a:br>
            <a:r>
              <a:rPr lang="en-US" sz="2400" dirty="0"/>
              <a:t>COVID-19 Detection Using Chest X-rays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388" y="5104769"/>
            <a:ext cx="3222058" cy="964620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Janaki </a:t>
            </a:r>
            <a:r>
              <a:rPr lang="en-US" dirty="0" err="1"/>
              <a:t>Obillaneni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Susroonya Koduru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Varshitha</a:t>
            </a:r>
            <a:r>
              <a:rPr lang="en-US" dirty="0"/>
              <a:t> </a:t>
            </a:r>
            <a:r>
              <a:rPr lang="en-US" dirty="0" err="1"/>
              <a:t>Challa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Germ outline">
            <a:extLst>
              <a:ext uri="{FF2B5EF4-FFF2-40B4-BE49-F238E27FC236}">
                <a16:creationId xmlns:a16="http://schemas.microsoft.com/office/drawing/2014/main" id="{989DB536-6819-4D2C-B0DB-D6649F94F6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61299" y="162883"/>
            <a:ext cx="4705770" cy="48237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5C9BD-331D-4329-8731-A0D7C2D6211D}"/>
              </a:ext>
            </a:extLst>
          </p:cNvPr>
          <p:cNvSpPr txBox="1"/>
          <p:nvPr/>
        </p:nvSpPr>
        <p:spPr>
          <a:xfrm>
            <a:off x="3652284" y="5211095"/>
            <a:ext cx="3046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Mentored By: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Theodoros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Tavoulareas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8246B-0543-4C4C-B41B-73EAADAEF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76A0E-C67B-4917-80C8-E5DB49E5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BE7E6-3642-488F-9D07-650F91050BB8}"/>
              </a:ext>
            </a:extLst>
          </p:cNvPr>
          <p:cNvSpPr txBox="1"/>
          <p:nvPr/>
        </p:nvSpPr>
        <p:spPr>
          <a:xfrm>
            <a:off x="776176" y="473149"/>
            <a:ext cx="721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3.Data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865E-3EFA-41BF-AB99-3C769E625739}"/>
              </a:ext>
            </a:extLst>
          </p:cNvPr>
          <p:cNvSpPr txBox="1"/>
          <p:nvPr/>
        </p:nvSpPr>
        <p:spPr>
          <a:xfrm>
            <a:off x="5637914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E7ED7-13EF-4BC7-B462-209947AE12B2}"/>
              </a:ext>
            </a:extLst>
          </p:cNvPr>
          <p:cNvSpPr txBox="1"/>
          <p:nvPr/>
        </p:nvSpPr>
        <p:spPr>
          <a:xfrm>
            <a:off x="2488018" y="4986670"/>
            <a:ext cx="629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655A3-7139-4525-9BC5-A329AB9C0CB9}"/>
              </a:ext>
            </a:extLst>
          </p:cNvPr>
          <p:cNvSpPr txBox="1"/>
          <p:nvPr/>
        </p:nvSpPr>
        <p:spPr>
          <a:xfrm>
            <a:off x="715703" y="2006634"/>
            <a:ext cx="9268269" cy="323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Split the train and test data into train, validation and test sets.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As COVIDx CXR-2 dataset doesn’t have any validation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Applied few data augmentation techniques such as,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Image Resizing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Image rotation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Normalization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7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40" y="498096"/>
            <a:ext cx="9998362" cy="878819"/>
          </a:xfrm>
        </p:spPr>
        <p:txBody>
          <a:bodyPr>
            <a:normAutofit/>
          </a:bodyPr>
          <a:lstStyle/>
          <a:p>
            <a:r>
              <a:rPr lang="en-US" sz="4800" dirty="0"/>
              <a:t>4.Methodology &amp;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44F44-C7D1-4905-B541-C64400B384AF}"/>
              </a:ext>
            </a:extLst>
          </p:cNvPr>
          <p:cNvSpPr txBox="1"/>
          <p:nvPr/>
        </p:nvSpPr>
        <p:spPr>
          <a:xfrm>
            <a:off x="559767" y="1901639"/>
            <a:ext cx="9737863" cy="378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Models used for the detection of COVID-19 from chest x-rays 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ResNet50 : A CNN which is 50 layers deep, we have used a pre-trained version of network which is already trained in ImageNet database.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EfficientNet :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EfficientNetB0 surpasses CNN in gaining better accuracy while significantly reducing the number of parameters.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Vision Transformers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: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It employs a Transformer-like architecture over patches of the image. An image is split into fixed-size patches, each of them are then linearly embedded, position embeddings are added, and the resulting sequence of vectors is fed to a standard Transformer encoder.</a:t>
            </a:r>
            <a:endParaRPr lang="en-US" kern="1200" dirty="0">
              <a:solidFill>
                <a:schemeClr val="accent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E172E-61B0-443B-8624-F477E54B8045}"/>
              </a:ext>
            </a:extLst>
          </p:cNvPr>
          <p:cNvSpPr txBox="1"/>
          <p:nvPr/>
        </p:nvSpPr>
        <p:spPr>
          <a:xfrm>
            <a:off x="143539" y="6528391"/>
            <a:ext cx="1063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4/28/2022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AAC00-F36D-4122-BA89-D34D21950783}"/>
              </a:ext>
            </a:extLst>
          </p:cNvPr>
          <p:cNvSpPr txBox="1"/>
          <p:nvPr/>
        </p:nvSpPr>
        <p:spPr>
          <a:xfrm>
            <a:off x="10167383" y="6438014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494E11-0082-4DAA-9E99-E29D785EA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9323" y="225229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Steps to implement the model</a:t>
            </a:r>
            <a:endParaRPr lang="en-US" sz="3600" kern="12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60923-597A-4381-B5A2-CC0914F69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4/28/2022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C588D-B365-459C-A2FA-B22DE5426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latin typeface="+mn-lt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EA626D-6D94-4CBB-8434-F0D08125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2" y="1709384"/>
            <a:ext cx="1031267" cy="9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DF3B0F9-A113-472F-8F01-7CF20AC8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89" y="1904865"/>
            <a:ext cx="1031267" cy="9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68232476-92EE-4D17-9816-A866A621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571" y="4337019"/>
            <a:ext cx="935080" cy="9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FF05B3FD-6DED-4DF4-BE6B-A791E2B7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98" y="5337869"/>
            <a:ext cx="913304" cy="9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3F6222-94AF-42B7-8B30-62C41FFCB71B}"/>
              </a:ext>
            </a:extLst>
          </p:cNvPr>
          <p:cNvSpPr txBox="1"/>
          <p:nvPr/>
        </p:nvSpPr>
        <p:spPr>
          <a:xfrm>
            <a:off x="10904445" y="4613057"/>
            <a:ext cx="1193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Positive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34D92-1529-405A-9891-E76300E1B668}"/>
              </a:ext>
            </a:extLst>
          </p:cNvPr>
          <p:cNvSpPr txBox="1"/>
          <p:nvPr/>
        </p:nvSpPr>
        <p:spPr>
          <a:xfrm>
            <a:off x="10962167" y="5769987"/>
            <a:ext cx="1193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Negative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616D79-67DB-481A-AAAC-0B81771AA07C}"/>
              </a:ext>
            </a:extLst>
          </p:cNvPr>
          <p:cNvCxnSpPr>
            <a:cxnSpLocks/>
          </p:cNvCxnSpPr>
          <p:nvPr/>
        </p:nvCxnSpPr>
        <p:spPr>
          <a:xfrm>
            <a:off x="8489049" y="5130534"/>
            <a:ext cx="63256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2776C2A4-FDDD-47F7-962F-BA0E1EFB1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934" y="1586194"/>
            <a:ext cx="7897814" cy="496253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90E72-EE09-4686-BD64-1A4B4D813065}"/>
              </a:ext>
            </a:extLst>
          </p:cNvPr>
          <p:cNvCxnSpPr>
            <a:cxnSpLocks/>
          </p:cNvCxnSpPr>
          <p:nvPr/>
        </p:nvCxnSpPr>
        <p:spPr>
          <a:xfrm>
            <a:off x="1926056" y="2328530"/>
            <a:ext cx="43437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204531-E93E-45A3-9DF0-841276FD49C5}"/>
              </a:ext>
            </a:extLst>
          </p:cNvPr>
          <p:cNvCxnSpPr>
            <a:cxnSpLocks/>
          </p:cNvCxnSpPr>
          <p:nvPr/>
        </p:nvCxnSpPr>
        <p:spPr>
          <a:xfrm>
            <a:off x="9500191" y="5337869"/>
            <a:ext cx="435935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3763F25-7108-4B7E-8AB5-5363074B7B99}"/>
              </a:ext>
            </a:extLst>
          </p:cNvPr>
          <p:cNvSpPr txBox="1"/>
          <p:nvPr/>
        </p:nvSpPr>
        <p:spPr>
          <a:xfrm>
            <a:off x="1820344" y="6334030"/>
            <a:ext cx="7897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[4] Medical image-based detection of COVID-19 using Deep Convolution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563C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Loveleen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563C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Ujwal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Bhatia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 Z. Jhanjhi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Ghulam Muhammad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       3,4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and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Mehedi Masud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endParaRPr lang="en-US" dirty="0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9B8F8116-39AB-468D-B126-B2B0B125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2199"/>
            <a:ext cx="65" cy="661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corresponding author">
            <a:extLst>
              <a:ext uri="{FF2B5EF4-FFF2-40B4-BE49-F238E27FC236}">
                <a16:creationId xmlns:a16="http://schemas.microsoft.com/office/drawing/2014/main" id="{B6329D43-514A-4707-9923-571AA47A1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101600"/>
            <a:ext cx="6667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A77967-DD96-4BF1-A8D7-25CEAC7C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68" y="-125824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Architecture of ResNet50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ABC5F-68AF-476C-8563-06AA6468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5683" y="636136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73307-5E50-4D1F-AB83-600699B37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latin typeface="+mn-l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1014-47F4-48A6-8101-08938AB08FA8}"/>
              </a:ext>
            </a:extLst>
          </p:cNvPr>
          <p:cNvSpPr txBox="1"/>
          <p:nvPr/>
        </p:nvSpPr>
        <p:spPr>
          <a:xfrm>
            <a:off x="1802219" y="6315947"/>
            <a:ext cx="896856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[5]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Automatic prediction of COVID− 19 from chest images using modified ResNet50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Marwa 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Elpeltagy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       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and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Hany Sallam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2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1426498-C622-418A-BF08-E333850A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" y="-102199"/>
            <a:ext cx="65" cy="661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orresponding author">
            <a:extLst>
              <a:ext uri="{FF2B5EF4-FFF2-40B4-BE49-F238E27FC236}">
                <a16:creationId xmlns:a16="http://schemas.microsoft.com/office/drawing/2014/main" id="{053F1D37-CC42-440E-A311-BA542767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01600"/>
            <a:ext cx="6667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5015D98-C97B-408B-AA1E-8C9DD0FFCBA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1577932" y="806307"/>
            <a:ext cx="8404268" cy="5525081"/>
          </a:xfrm>
        </p:spPr>
      </p:pic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2C98C24-BF23-4AB3-BE85-8A836A7F6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582" y="788488"/>
            <a:ext cx="3768410" cy="5502497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4DFACE50-9799-48CF-93D4-EC85D7B0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2199"/>
            <a:ext cx="65" cy="661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corresponding author">
            <a:extLst>
              <a:ext uri="{FF2B5EF4-FFF2-40B4-BE49-F238E27FC236}">
                <a16:creationId xmlns:a16="http://schemas.microsoft.com/office/drawing/2014/main" id="{58F53CF1-190C-4D1C-93BA-2B1B4EFB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01600"/>
            <a:ext cx="6667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4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7EEFE3-76D6-4AA8-AB34-D3E6952E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Architecture of EfficientNetB0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E8CD4-8CA1-41B0-80FC-53734885F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8093" y="631930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63011-9296-4CD2-A73D-B2F8AC9D5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latin typeface="+mn-l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0D8C9-3F60-4D5E-B483-9B862816F86E}"/>
              </a:ext>
            </a:extLst>
          </p:cNvPr>
          <p:cNvSpPr txBox="1"/>
          <p:nvPr/>
        </p:nvSpPr>
        <p:spPr>
          <a:xfrm>
            <a:off x="2068032" y="6187013"/>
            <a:ext cx="8309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[4] Medical image-based detection of COVID-19 using Deep Convolution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563C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Loveleen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563C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Ujwal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Bhatia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 Z. Jhanjhi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Ghulam Muhammad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,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3,4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and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Mehedi Masud</a:t>
            </a:r>
            <a:r>
              <a:rPr kumimoji="0" lang="en-US" altLang="en-US" sz="1200" b="0" i="0" u="none" strike="noStrike" cap="none" normalizeH="0" baseline="3000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62A8C29-494D-4082-B755-33DF7379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2199"/>
            <a:ext cx="65" cy="661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corresponding author">
            <a:extLst>
              <a:ext uri="{FF2B5EF4-FFF2-40B4-BE49-F238E27FC236}">
                <a16:creationId xmlns:a16="http://schemas.microsoft.com/office/drawing/2014/main" id="{C0A32E33-7EAC-48F9-8136-E941F86D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101600"/>
            <a:ext cx="6667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A15FC63-8732-43FF-9B41-653A2BE5A26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8"/>
          <a:stretch>
            <a:fillRect/>
          </a:stretch>
        </p:blipFill>
        <p:spPr>
          <a:xfrm>
            <a:off x="-170120" y="1326088"/>
            <a:ext cx="11121656" cy="4860925"/>
          </a:xfrm>
        </p:spPr>
      </p:pic>
    </p:spTree>
    <p:extLst>
      <p:ext uri="{BB962C8B-B14F-4D97-AF65-F5344CB8AC3E}">
        <p14:creationId xmlns:p14="http://schemas.microsoft.com/office/powerpoint/2010/main" val="406948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E80ED2-104F-413F-8053-A593BBF9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95" y="540628"/>
            <a:ext cx="10770782" cy="687432"/>
          </a:xfrm>
        </p:spPr>
        <p:txBody>
          <a:bodyPr>
            <a:normAutofit fontScale="90000"/>
          </a:bodyPr>
          <a:lstStyle/>
          <a:p>
            <a:r>
              <a:rPr lang="en-US" dirty="0"/>
              <a:t>Vision Transformer(</a:t>
            </a:r>
            <a:r>
              <a:rPr lang="en-US" dirty="0" err="1"/>
              <a:t>ViT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065D5-53CB-44CA-9667-264B63F98D4A}"/>
              </a:ext>
            </a:extLst>
          </p:cNvPr>
          <p:cNvSpPr txBox="1"/>
          <p:nvPr/>
        </p:nvSpPr>
        <p:spPr>
          <a:xfrm>
            <a:off x="866553" y="1733107"/>
            <a:ext cx="10770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In the academic paper 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Image is Worth 16x16 Words: Transformers for Image Recognition at Scale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 the authors mention that Vision Transformers (</a:t>
            </a:r>
            <a:r>
              <a:rPr lang="en-US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ViT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) are data-hungry. Therefore, pretraining a </a:t>
            </a:r>
            <a:r>
              <a:rPr lang="en-US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ViT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 on a large-sized dataset like JFT300M and fine-tuning it on medium-sized datasets (like ImageNet) is the only way to beat state-of-the-art Convolutional Neural Network models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self-attention layer of </a:t>
            </a:r>
            <a:r>
              <a:rPr lang="en-US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ViT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 lacks 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locality inductive bias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 This is the reason why </a:t>
            </a:r>
            <a:r>
              <a:rPr lang="en-US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ViT’s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 need more data. On the other hand, CNNs look at images through spatial sliding windows, which helps them get better results with smaller datasets.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In the academic paper 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Vision Transformer for Small-Size Datasets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 the authors set out to tackle the problem of locality inductive bias in </a:t>
            </a:r>
            <a:r>
              <a:rPr lang="en-US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ViT’s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main ideas are: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Shifted Patch Tokenization</a:t>
            </a: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Locality Self Attention</a:t>
            </a: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E1B97-6B30-44E1-8839-B4C12782B0E6}"/>
              </a:ext>
            </a:extLst>
          </p:cNvPr>
          <p:cNvSpPr txBox="1"/>
          <p:nvPr/>
        </p:nvSpPr>
        <p:spPr>
          <a:xfrm>
            <a:off x="834654" y="5671488"/>
            <a:ext cx="10834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[6</a:t>
            </a:r>
            <a:r>
              <a:rPr lang="en-US" sz="12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] Vision Transformer for Small-Size Datasets 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Hoon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Lee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Seunghyun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Lee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Byung Cheol Song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[7]</a:t>
            </a:r>
            <a:r>
              <a:rPr lang="en-US" sz="12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 An Image is Worth 16x16 Words: Transformers for Image Recognition at Scale</a:t>
            </a:r>
          </a:p>
          <a:p>
            <a:pPr algn="l"/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Alexey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Dosovitskiy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Lucas Beyer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 Kolesnikov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Dirk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Weissenborn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 err="1">
                <a:solidFill>
                  <a:srgbClr val="0563C1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Xiaohua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Zhai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Unterthiner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Mostafa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Dehghani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Matthias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Minderer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Heigold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Sylvain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Gelly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Jakob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Uszkoreit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rgbClr val="0563C1"/>
                </a:solidFill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Neil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Houlsby</a:t>
            </a:r>
            <a:endParaRPr lang="en-US" sz="1200" b="0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ED66C-3813-474B-95A6-3B746457E179}"/>
              </a:ext>
            </a:extLst>
          </p:cNvPr>
          <p:cNvSpPr txBox="1"/>
          <p:nvPr/>
        </p:nvSpPr>
        <p:spPr>
          <a:xfrm>
            <a:off x="11344938" y="6586141"/>
            <a:ext cx="6485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5E04F-8393-4EBF-A9F4-425B4BC26E2B}"/>
              </a:ext>
            </a:extLst>
          </p:cNvPr>
          <p:cNvSpPr txBox="1"/>
          <p:nvPr/>
        </p:nvSpPr>
        <p:spPr>
          <a:xfrm>
            <a:off x="198476" y="6586141"/>
            <a:ext cx="944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4/28/2022</a:t>
            </a:r>
          </a:p>
        </p:txBody>
      </p:sp>
    </p:spTree>
    <p:extLst>
      <p:ext uri="{BB962C8B-B14F-4D97-AF65-F5344CB8AC3E}">
        <p14:creationId xmlns:p14="http://schemas.microsoft.com/office/powerpoint/2010/main" val="37755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78980-6A76-4BE5-8524-F7362079E2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3DBD2-759D-4825-8E2B-73722112B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A5BEEA-1C9E-433F-9D77-D10231E7B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8513" y="632137"/>
            <a:ext cx="5782352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effectLst/>
              </a:rPr>
              <a:t>Vanilla Patch </a:t>
            </a:r>
            <a:r>
              <a:rPr lang="en-US" altLang="en-US" sz="4400"/>
              <a:t>M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effectLst/>
              </a:rPr>
              <a:t>aker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1271887-7489-429D-9FDF-DBD485C3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96" y="1537892"/>
            <a:ext cx="6000794" cy="4336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0AE83-8D3B-4F80-A55C-A2D640478DC0}"/>
              </a:ext>
            </a:extLst>
          </p:cNvPr>
          <p:cNvSpPr txBox="1"/>
          <p:nvPr/>
        </p:nvSpPr>
        <p:spPr>
          <a:xfrm>
            <a:off x="884819" y="1720840"/>
            <a:ext cx="4590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split an image into fixed-size patches, linearly embed each of them, add position embeddings, and feed the resulting sequence of vectors to a standard Transformer encoder.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perform classification, we use the standard approach of adding an extra learnable “classification token” to the sequence.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illustration of the Transformer encoder was inspired by Vaswani et al. (2017).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7EFE6-B252-4A65-AF33-4BEEA62AE202}"/>
              </a:ext>
            </a:extLst>
          </p:cNvPr>
          <p:cNvSpPr txBox="1"/>
          <p:nvPr/>
        </p:nvSpPr>
        <p:spPr>
          <a:xfrm>
            <a:off x="1387550" y="6168006"/>
            <a:ext cx="973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[7]</a:t>
            </a:r>
            <a:r>
              <a:rPr lang="en-US" sz="12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 An Image is Worth 16x16 Words: Transformers for Image Recognition at Scale</a:t>
            </a:r>
          </a:p>
          <a:p>
            <a:pPr algn="l"/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Alexey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Dosovitskiy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Lucas Beyer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 Kolesnikov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Dirk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Weissenborn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Xiaohua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Zhai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Unterthiner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Mostafa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Dehghani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Matthias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Minderer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Heigold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Sylvain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Gelly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Jakob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Uszkoreit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Neil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Houlsby</a:t>
            </a:r>
            <a:endParaRPr lang="en-US" sz="1200" b="0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92510-EED2-4621-9758-52D766F89B05}"/>
              </a:ext>
            </a:extLst>
          </p:cNvPr>
          <p:cNvSpPr txBox="1"/>
          <p:nvPr/>
        </p:nvSpPr>
        <p:spPr>
          <a:xfrm>
            <a:off x="643278" y="719073"/>
            <a:ext cx="3429000" cy="1317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Shifted Patch Tokenization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37151-436E-4699-BF28-F21876100EB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In a </a:t>
            </a:r>
            <a:r>
              <a:rPr lang="en-US" sz="1200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ViT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 pipeline, the input images are divided into patches that are then linearly projected into tokens. Shifted patch tokenization (STP) is introduced to combat the low receptive field of </a:t>
            </a:r>
            <a:r>
              <a:rPr lang="en-US" sz="1200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ViT’s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. The steps for Shifted Patch Tokenization are as follows: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Start with an image.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Shift the image in diagonal directions.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chemeClr val="accent2">
                    <a:lumMod val="50000"/>
                  </a:schemeClr>
                </a:solidFill>
                <a:effectLst/>
              </a:rPr>
              <a:t>Concatinate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 the diagonally shifted images with the original image.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Extract patches of the concatenated images.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Flatten the spatial dimension of all patches.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Layer normalize the flattened patches and then project it.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2C39A4-C985-48E5-B1D3-32512DFF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30080"/>
            <a:ext cx="6903720" cy="451883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9DF5C-2EDC-4024-9C66-543A7C5F3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7871" y="6304361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4/28/2022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DCFDB-BCFC-44AD-8773-1FF0215D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latin typeface="+mn-lt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2AA53-DFF1-4D64-91FA-455D794710BF}"/>
              </a:ext>
            </a:extLst>
          </p:cNvPr>
          <p:cNvSpPr txBox="1"/>
          <p:nvPr/>
        </p:nvSpPr>
        <p:spPr>
          <a:xfrm>
            <a:off x="2908005" y="6217920"/>
            <a:ext cx="7251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[6</a:t>
            </a:r>
            <a:r>
              <a:rPr lang="en-US" sz="12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] Vision Transformer for Small-Size Datasets 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Hoon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Lee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Seunghyun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Lee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Byung Cheol Song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54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75F0D-51FF-49F7-A6E2-6CBC7D289803}"/>
              </a:ext>
            </a:extLst>
          </p:cNvPr>
          <p:cNvSpPr txBox="1"/>
          <p:nvPr/>
        </p:nvSpPr>
        <p:spPr>
          <a:xfrm>
            <a:off x="838200" y="552355"/>
            <a:ext cx="10515600" cy="1159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Few Examples of COVIDx CXR-2</a:t>
            </a:r>
          </a:p>
        </p:txBody>
      </p:sp>
      <p:pic>
        <p:nvPicPr>
          <p:cNvPr id="14" name="Picture 13" descr="A picture containing text, tiled, tub, bathtub&#10;&#10;Description automatically generated">
            <a:extLst>
              <a:ext uri="{FF2B5EF4-FFF2-40B4-BE49-F238E27FC236}">
                <a16:creationId xmlns:a16="http://schemas.microsoft.com/office/drawing/2014/main" id="{0DF8FA67-1B7D-486A-8AE6-D1393758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06" y="2392757"/>
            <a:ext cx="2084775" cy="2230486"/>
          </a:xfrm>
          <a:prstGeom prst="rect">
            <a:avLst/>
          </a:prstGeom>
        </p:spPr>
      </p:pic>
      <p:pic>
        <p:nvPicPr>
          <p:cNvPr id="20" name="Picture 19" descr="A picture containing text, tiled, tile&#10;&#10;Description automatically generated">
            <a:extLst>
              <a:ext uri="{FF2B5EF4-FFF2-40B4-BE49-F238E27FC236}">
                <a16:creationId xmlns:a16="http://schemas.microsoft.com/office/drawing/2014/main" id="{512E0265-A13D-4E1F-BACB-C9A7440D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822" y="2380121"/>
            <a:ext cx="2130613" cy="2230486"/>
          </a:xfrm>
          <a:prstGeom prst="rect">
            <a:avLst/>
          </a:prstGeom>
        </p:spPr>
      </p:pic>
      <p:pic>
        <p:nvPicPr>
          <p:cNvPr id="16" name="Picture 15" descr="A picture containing tiled&#10;&#10;Description automatically generated">
            <a:extLst>
              <a:ext uri="{FF2B5EF4-FFF2-40B4-BE49-F238E27FC236}">
                <a16:creationId xmlns:a16="http://schemas.microsoft.com/office/drawing/2014/main" id="{756A13EE-3C16-49F6-9E37-F62CA5D1D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755" y="2380121"/>
            <a:ext cx="2141709" cy="2230486"/>
          </a:xfrm>
          <a:prstGeom prst="rect">
            <a:avLst/>
          </a:prstGeom>
        </p:spPr>
      </p:pic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44563586-06D9-4694-82A5-50F2AE0E0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072" y="2380121"/>
            <a:ext cx="2184965" cy="2230486"/>
          </a:xfrm>
          <a:prstGeom prst="rect">
            <a:avLst/>
          </a:prstGeom>
        </p:spPr>
      </p:pic>
      <p:pic>
        <p:nvPicPr>
          <p:cNvPr id="8" name="Picture 7" descr="A picture containing text, tiled&#10;&#10;Description automatically generated">
            <a:extLst>
              <a:ext uri="{FF2B5EF4-FFF2-40B4-BE49-F238E27FC236}">
                <a16:creationId xmlns:a16="http://schemas.microsoft.com/office/drawing/2014/main" id="{1D679BE4-CADA-495C-9E67-2756EC596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910" y="2380121"/>
            <a:ext cx="2208069" cy="223048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D5D97-4C27-4A35-B1DE-70FA75111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949" y="634625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F9B62-002B-4044-B577-E28FB512F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95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56812F-72C6-471C-860B-28B4FEAC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0935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i="0" kern="1200" dirty="0">
                <a:effectLst/>
                <a:latin typeface="+mj-lt"/>
                <a:ea typeface="+mj-ea"/>
                <a:cs typeface="+mj-cs"/>
              </a:rPr>
              <a:t>Locality Self Attention(LSA)</a:t>
            </a:r>
            <a:b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243B-D3B8-4DED-AEE3-D3D924539BE9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In general, a SoftMax function can control the smoothness of the output distribution through temperature scaling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 LSA primarily sharpens the distribution of attention scores by learning the temperature parameters of the SoftMax function.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 Additionally, the self-token relation is removed by applying the so-called diagonal masking, which forcibly suppresses the diagonal components of the similarity matrix computed by Query and Key.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This masking relatively increases the attention scores between different tokens, making the distribution of attention scores sharper.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As a result, LSA increases the locality inductive bias by making </a:t>
            </a:r>
            <a:r>
              <a:rPr lang="en-US" sz="1300" dirty="0" err="1">
                <a:solidFill>
                  <a:schemeClr val="accent2">
                    <a:lumMod val="50000"/>
                  </a:schemeClr>
                </a:solidFill>
              </a:rPr>
              <a:t>ViT’s</a:t>
            </a: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 attention locally focused.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0AF23-5DD4-4E8D-A495-D1D497454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65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4/28/2022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3F8AAE0-DD94-44EE-8697-302D0A8F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90" y="1457471"/>
            <a:ext cx="5758273" cy="43618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C51EF-8542-464D-AE06-C9BAD52F8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latin typeface="+mn-l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76E39-DD6A-4942-BCD3-9ECDE99C8C69}"/>
              </a:ext>
            </a:extLst>
          </p:cNvPr>
          <p:cNvSpPr txBox="1"/>
          <p:nvPr/>
        </p:nvSpPr>
        <p:spPr>
          <a:xfrm>
            <a:off x="2573965" y="6211669"/>
            <a:ext cx="704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[6</a:t>
            </a:r>
            <a:r>
              <a:rPr lang="en-US" sz="1200" b="1" i="0" dirty="0">
                <a:solidFill>
                  <a:schemeClr val="accent2">
                    <a:lumMod val="50000"/>
                  </a:schemeClr>
                </a:solidFill>
                <a:effectLst/>
              </a:rPr>
              <a:t>] Vision Transformer for Small-Size Datasets 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 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Hoon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Lee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Seunghyun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Lee</a:t>
            </a:r>
            <a:r>
              <a:rPr lang="en-US" sz="12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, 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Byung Cheol Song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25093" y="1844749"/>
            <a:ext cx="5093881" cy="3804203"/>
          </a:xfrm>
        </p:spPr>
        <p:txBody>
          <a:bodyPr/>
          <a:lstStyle/>
          <a:p>
            <a:r>
              <a:rPr lang="en-US" sz="2400" dirty="0"/>
              <a:t>1. Problem Statement</a:t>
            </a:r>
          </a:p>
          <a:p>
            <a:r>
              <a:rPr lang="en-US" sz="2400" dirty="0"/>
              <a:t>2. Objectives</a:t>
            </a:r>
          </a:p>
          <a:p>
            <a:r>
              <a:rPr lang="en-US" sz="2400" dirty="0"/>
              <a:t>3. Dataset</a:t>
            </a:r>
          </a:p>
          <a:p>
            <a:r>
              <a:rPr lang="en-US" sz="2400" dirty="0"/>
              <a:t>4. Architecture &amp; Methodology</a:t>
            </a:r>
          </a:p>
          <a:p>
            <a:r>
              <a:rPr lang="en-US" sz="2400" dirty="0"/>
              <a:t>5. Evaluation &amp; Results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17762-7D59-4159-960D-D107CA19E7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1050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A8E71-2340-42AB-B2D6-83D028DB7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7871-D628-44C1-9FD0-49EC23FFE98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6137" y="2109382"/>
            <a:ext cx="10499725" cy="48609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For evaluation we have proportioned our dataset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80% for training, 15% for testing , 5% for validation.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And for the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Activation Function : </a:t>
            </a:r>
            <a:r>
              <a:rPr lang="en-US" sz="2000" dirty="0" err="1"/>
              <a:t>ReLu</a:t>
            </a:r>
            <a:r>
              <a:rPr lang="en-US" sz="2000" dirty="0"/>
              <a:t>, Sigmoid, </a:t>
            </a:r>
            <a:r>
              <a:rPr lang="en-US" sz="2000" dirty="0" err="1"/>
              <a:t>GeLu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Loss function: Binary Cross Entropy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Optimizer : Adam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5E68F5-303E-4C9F-9205-D43E19B2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95" y="499695"/>
            <a:ext cx="10499725" cy="1355724"/>
          </a:xfrm>
        </p:spPr>
        <p:txBody>
          <a:bodyPr>
            <a:normAutofit/>
          </a:bodyPr>
          <a:lstStyle/>
          <a:p>
            <a:r>
              <a:rPr lang="en-US" sz="4800" b="1" dirty="0"/>
              <a:t>5.Evaluation</a:t>
            </a:r>
          </a:p>
        </p:txBody>
      </p:sp>
    </p:spTree>
    <p:extLst>
      <p:ext uri="{BB962C8B-B14F-4D97-AF65-F5344CB8AC3E}">
        <p14:creationId xmlns:p14="http://schemas.microsoft.com/office/powerpoint/2010/main" val="133127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97" y="377421"/>
            <a:ext cx="10499725" cy="1355724"/>
          </a:xfrm>
        </p:spPr>
        <p:txBody>
          <a:bodyPr/>
          <a:lstStyle/>
          <a:p>
            <a:r>
              <a:rPr lang="en-US" b="1" dirty="0"/>
              <a:t>5.Results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80981946"/>
              </p:ext>
            </p:extLst>
          </p:nvPr>
        </p:nvGraphicFramePr>
        <p:xfrm>
          <a:off x="1334386" y="2276874"/>
          <a:ext cx="9436396" cy="28575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9609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2981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72339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23815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Biome Light" panose="020B0303030204020804" pitchFamily="34" charset="0"/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iome Light" panose="020B0303030204020804" pitchFamily="34" charset="0"/>
                        </a:rPr>
                        <a:t>Train 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iome Light" panose="020B0303030204020804" pitchFamily="34" charset="0"/>
                        </a:rPr>
                        <a:t>Test 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Biome Light" panose="020B0303030204020804" pitchFamily="34" charset="0"/>
                        </a:rPr>
                        <a:t>Validation Accuracy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ResNet50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99.69%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92.25%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98.29%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EfficientNet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97.50%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98.75%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97.64%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ViT’s</a:t>
                      </a: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(Vanilla patch maker)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95.28%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91.27%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96.96%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ViT’s</a:t>
                      </a:r>
                      <a:r>
                        <a:rPr lang="en-US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(Shift Patch tokenization)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94.77%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85.61%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cs typeface="Biome Light" panose="020B0303030204020804" pitchFamily="34" charset="0"/>
                        </a:rPr>
                        <a:t>97.20%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1717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545461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FB5BB-87F5-43E4-8C1B-70D11309AC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C73B2-E200-47D0-BF95-F6CED40D7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073D44-049A-41F6-8269-4027D699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17" y="239920"/>
            <a:ext cx="6697836" cy="966876"/>
          </a:xfrm>
        </p:spPr>
        <p:txBody>
          <a:bodyPr>
            <a:normAutofit/>
          </a:bodyPr>
          <a:lstStyle/>
          <a:p>
            <a:r>
              <a:rPr lang="en-US" sz="4000" b="1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6FC57-8874-436B-97D0-DDF33201D4DD}"/>
              </a:ext>
            </a:extLst>
          </p:cNvPr>
          <p:cNvSpPr txBox="1"/>
          <p:nvPr/>
        </p:nvSpPr>
        <p:spPr>
          <a:xfrm>
            <a:off x="946296" y="1967023"/>
            <a:ext cx="241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Using ResNet50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EBD9F-A8D9-4096-8612-CE2FEBBAB32C}"/>
              </a:ext>
            </a:extLst>
          </p:cNvPr>
          <p:cNvSpPr txBox="1"/>
          <p:nvPr/>
        </p:nvSpPr>
        <p:spPr>
          <a:xfrm>
            <a:off x="6753004" y="1982972"/>
            <a:ext cx="282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Using EfficientNet</a:t>
            </a:r>
          </a:p>
        </p:txBody>
      </p: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1EDA2553-ADBA-4D1F-88E5-23605841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108" y="2795823"/>
            <a:ext cx="4766128" cy="3691159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5A086F57-C1DD-4EDA-9CCF-D8FC01C1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08" y="2948223"/>
            <a:ext cx="4766128" cy="3691159"/>
          </a:xfrm>
          <a:prstGeom prst="rect">
            <a:avLst/>
          </a:prstGeom>
        </p:spPr>
      </p:pic>
      <p:pic>
        <p:nvPicPr>
          <p:cNvPr id="14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BB03E173-9311-4796-8DE1-8E5E2819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5" y="3019401"/>
            <a:ext cx="4565906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05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98" y="359112"/>
            <a:ext cx="8991563" cy="1005839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EBE147A-9B99-4FFD-BC53-05C5BD025E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7903" y="1883145"/>
            <a:ext cx="3333344" cy="711200"/>
          </a:xfrm>
        </p:spPr>
        <p:txBody>
          <a:bodyPr/>
          <a:lstStyle/>
          <a:p>
            <a:r>
              <a:rPr lang="en-US" b="1" dirty="0"/>
              <a:t>Using Vanilla Patch  Maker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7E2B50-41CF-47DF-94E2-23B31B1BE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21535" y="1883145"/>
            <a:ext cx="4081414" cy="711200"/>
          </a:xfrm>
        </p:spPr>
        <p:txBody>
          <a:bodyPr/>
          <a:lstStyle/>
          <a:p>
            <a:r>
              <a:rPr lang="en-US" b="1" dirty="0"/>
              <a:t>Using Shift Patch tokenization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5208FE-0220-403B-8209-06D9990EA4C9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" name="Picture 29" descr="Chart, treemap chart&#10;&#10;Description automatically generated">
            <a:extLst>
              <a:ext uri="{FF2B5EF4-FFF2-40B4-BE49-F238E27FC236}">
                <a16:creationId xmlns:a16="http://schemas.microsoft.com/office/drawing/2014/main" id="{556015E3-8F67-427F-9832-489B8A26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9" y="2947735"/>
            <a:ext cx="4449879" cy="3096874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3D64EB35-2378-410F-85ED-E1BAA875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49" y="2922897"/>
            <a:ext cx="4292410" cy="3096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D8E3F5-1916-4A2A-B898-68E52C5302CE}"/>
              </a:ext>
            </a:extLst>
          </p:cNvPr>
          <p:cNvSpPr txBox="1"/>
          <p:nvPr/>
        </p:nvSpPr>
        <p:spPr>
          <a:xfrm>
            <a:off x="11031279" y="6406117"/>
            <a:ext cx="66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21</a:t>
            </a: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B39EC-FBD3-407E-B061-F97E19E66A14}"/>
              </a:ext>
            </a:extLst>
          </p:cNvPr>
          <p:cNvSpPr txBox="1"/>
          <p:nvPr/>
        </p:nvSpPr>
        <p:spPr>
          <a:xfrm>
            <a:off x="377456" y="6441263"/>
            <a:ext cx="1233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4/28/2022</a:t>
            </a:r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A30B0-161F-496B-ADC0-901E615A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61" y="636322"/>
            <a:ext cx="6674802" cy="655320"/>
          </a:xfrm>
        </p:spPr>
        <p:txBody>
          <a:bodyPr>
            <a:noAutofit/>
          </a:bodyPr>
          <a:lstStyle/>
          <a:p>
            <a:r>
              <a:rPr lang="en-US" sz="4800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5DB6-0C30-4D37-883D-C9E54ECE6CCB}"/>
              </a:ext>
            </a:extLst>
          </p:cNvPr>
          <p:cNvSpPr txBox="1"/>
          <p:nvPr/>
        </p:nvSpPr>
        <p:spPr>
          <a:xfrm>
            <a:off x="999461" y="2115878"/>
            <a:ext cx="90376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identify all the False negatives, True negatives among the images in the test set which our models has identified.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use pre-trained model in Vision Transformers and compare the results with the present.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DD884-9936-4DCF-A0CB-BC9F9ED022E4}"/>
              </a:ext>
            </a:extLst>
          </p:cNvPr>
          <p:cNvSpPr txBox="1"/>
          <p:nvPr/>
        </p:nvSpPr>
        <p:spPr>
          <a:xfrm>
            <a:off x="457200" y="6469912"/>
            <a:ext cx="1584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04/28/2022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2350-E676-415B-9878-4163020A7DF6}"/>
              </a:ext>
            </a:extLst>
          </p:cNvPr>
          <p:cNvSpPr txBox="1"/>
          <p:nvPr/>
        </p:nvSpPr>
        <p:spPr>
          <a:xfrm>
            <a:off x="11079126" y="6544340"/>
            <a:ext cx="5741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0703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70" y="2442791"/>
            <a:ext cx="4563228" cy="1340615"/>
          </a:xfrm>
        </p:spPr>
        <p:txBody>
          <a:bodyPr/>
          <a:lstStyle/>
          <a:p>
            <a:r>
              <a:rPr lang="en-US" sz="6000" b="1"/>
              <a:t>Thank</a:t>
            </a:r>
            <a:r>
              <a:rPr lang="en-US" sz="6000"/>
              <a:t> </a:t>
            </a:r>
            <a:r>
              <a:rPr lang="en-US" sz="6000" b="1"/>
              <a:t>You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4219"/>
            <a:ext cx="3924300" cy="2849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60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83" y="448067"/>
            <a:ext cx="3935647" cy="1340615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2009775"/>
            <a:ext cx="4201721" cy="4391025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COVID-19 disease abruptly spread all across the globe affecting millions of people and created global tension across all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an exponential increase in COVID-19 cases, there is a high demand for rapid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calls for the need of deep learning and computer vision techniques to help identify COVID-19 patients with minimum time consumption and maximum efficiency.</a:t>
            </a:r>
          </a:p>
          <a:p>
            <a:br>
              <a:rPr lang="en-US" dirty="0"/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[1] WHO COVID. Explorer. Geneva: World Health Organization. 2020. 19</a:t>
            </a:r>
            <a:endParaRPr lang="en-US" sz="1200" dirty="0">
              <a:latin typeface="+mj-lt"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92299"/>
            <a:ext cx="2743200" cy="365125"/>
          </a:xfrm>
        </p:spPr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8AD5FA-22CF-4A4F-B39F-CB8E677A73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7325"/>
          <a:stretch>
            <a:fillRect/>
          </a:stretch>
        </p:blipFill>
        <p:spPr bwMode="auto">
          <a:xfrm>
            <a:off x="5879805" y="1376844"/>
            <a:ext cx="6087140" cy="40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C2734-FE0E-4CEB-B7B3-A4DE8E2A9037}"/>
              </a:ext>
            </a:extLst>
          </p:cNvPr>
          <p:cNvSpPr txBox="1"/>
          <p:nvPr/>
        </p:nvSpPr>
        <p:spPr>
          <a:xfrm>
            <a:off x="7028119" y="5439872"/>
            <a:ext cx="483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Distribution of COVID-19 cases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072DCD-A8A6-4106-8715-3A9F988D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599" y="1637636"/>
            <a:ext cx="10868336" cy="4391025"/>
          </a:xfrm>
        </p:spPr>
        <p:txBody>
          <a:bodyPr>
            <a:normAutofit/>
          </a:bodyPr>
          <a:lstStyle/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Artificial Intelligence and Machine learning/Deep learning are currently the state of the art in predicting results in almost all fields. These systems are showing massive results in healthcare domain too. </a:t>
            </a: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Our goal is to develop a model which would be helpful in mitigating the time delay for COVID -19 virus identification, without any specialist guidance.</a:t>
            </a:r>
            <a:endParaRPr lang="en-US" sz="1800" b="0" i="0" u="none" strike="noStrike" dirty="0">
              <a:effectLst/>
              <a:latin typeface="+mj-lt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effectLst/>
                <a:latin typeface="+mj-lt"/>
              </a:rPr>
              <a:t>In this project, we will classify chest x-ray images as COVID-19 or Normal. </a:t>
            </a: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This would be really beneficial to Physicians, as they could spend more time on treating the virus(if positive) rather than identifying it.</a:t>
            </a: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effectLst/>
                <a:latin typeface="+mj-lt"/>
              </a:rPr>
              <a:t>Also, </a:t>
            </a:r>
            <a:r>
              <a:rPr lang="en-US" sz="1800" dirty="0">
                <a:latin typeface="+mj-lt"/>
              </a:rPr>
              <a:t>a reliable and accurate approach for everyone to rely upon.</a:t>
            </a:r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742E1-346A-4344-9494-4038B2F383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424FC4-8E1B-4465-A262-05D9BEBF1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040C874-1D6C-40CF-B721-89A37FBA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30" y="183374"/>
            <a:ext cx="3935647" cy="1340615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</p:spTree>
    <p:extLst>
      <p:ext uri="{BB962C8B-B14F-4D97-AF65-F5344CB8AC3E}">
        <p14:creationId xmlns:p14="http://schemas.microsoft.com/office/powerpoint/2010/main" val="20488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6278" y="698819"/>
            <a:ext cx="6094508" cy="1111250"/>
          </a:xfrm>
        </p:spPr>
        <p:txBody>
          <a:bodyPr/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2.Objectives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647C0-DCBC-463B-8156-9CEA56A8F782}"/>
              </a:ext>
            </a:extLst>
          </p:cNvPr>
          <p:cNvSpPr txBox="1"/>
          <p:nvPr/>
        </p:nvSpPr>
        <p:spPr>
          <a:xfrm>
            <a:off x="811339" y="2610807"/>
            <a:ext cx="10049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+mj-lt"/>
              </a:rPr>
              <a:t> Identifying the most suitable machine learning technique for prediction, to perform on chest x-rays of patients.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+mj-lt"/>
              </a:rPr>
              <a:t> Implementing</a:t>
            </a: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+mj-lt"/>
              </a:rPr>
              <a:t> a machine learning model that could make accurate predictions of COVID-19 in patients.</a:t>
            </a:r>
            <a:endParaRPr lang="en-US" b="0" dirty="0"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+mj-lt"/>
              </a:rPr>
              <a:t> Evaluating different machine learning models used and reporting their performances.</a:t>
            </a:r>
            <a:endParaRPr lang="en-US" b="0" dirty="0">
              <a:effectLst/>
              <a:latin typeface="+mj-lt"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83E09-05BB-4FB6-945C-96F531464AA4}"/>
              </a:ext>
            </a:extLst>
          </p:cNvPr>
          <p:cNvSpPr txBox="1"/>
          <p:nvPr/>
        </p:nvSpPr>
        <p:spPr>
          <a:xfrm flipH="1">
            <a:off x="10715491" y="6273867"/>
            <a:ext cx="12532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9203E-D764-4AB2-A15C-F33CB2ED4DFC}"/>
              </a:ext>
            </a:extLst>
          </p:cNvPr>
          <p:cNvSpPr txBox="1"/>
          <p:nvPr/>
        </p:nvSpPr>
        <p:spPr>
          <a:xfrm>
            <a:off x="178095" y="6273867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4/28/2022</a:t>
            </a:r>
            <a:endParaRPr lang="en-US" sz="1050" kern="1200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Project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Timeline</a:t>
            </a:r>
          </a:p>
        </p:txBody>
      </p:sp>
      <p:sp>
        <p:nvSpPr>
          <p:cNvPr id="141" name="Date Placeholder 140">
            <a:extLst>
              <a:ext uri="{FF2B5EF4-FFF2-40B4-BE49-F238E27FC236}">
                <a16:creationId xmlns:a16="http://schemas.microsoft.com/office/drawing/2014/main" id="{3E96791E-3AF0-4956-AFA7-A8A89E8EB1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9FD033B5-99FB-4B26-BF74-3DA89EEE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C83939-D9EC-4131-B684-473DBA077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105610"/>
              </p:ext>
            </p:extLst>
          </p:nvPr>
        </p:nvGraphicFramePr>
        <p:xfrm>
          <a:off x="5423934" y="746249"/>
          <a:ext cx="5263116" cy="468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54F4C5-27EE-4A12-940F-538F00087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512686"/>
              </p:ext>
            </p:extLst>
          </p:nvPr>
        </p:nvGraphicFramePr>
        <p:xfrm>
          <a:off x="1733107" y="2698011"/>
          <a:ext cx="3928731" cy="146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934BF-058F-40A3-BCB8-4F7676A4F1A2}"/>
              </a:ext>
            </a:extLst>
          </p:cNvPr>
          <p:cNvCxnSpPr>
            <a:cxnSpLocks/>
          </p:cNvCxnSpPr>
          <p:nvPr/>
        </p:nvCxnSpPr>
        <p:spPr>
          <a:xfrm flipH="1" flipV="1">
            <a:off x="6996224" y="3530010"/>
            <a:ext cx="42530" cy="1828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52EAA0-611D-43CC-8786-B937F4EA5DF5}"/>
              </a:ext>
            </a:extLst>
          </p:cNvPr>
          <p:cNvSpPr txBox="1"/>
          <p:nvPr/>
        </p:nvSpPr>
        <p:spPr>
          <a:xfrm>
            <a:off x="4895185" y="4121243"/>
            <a:ext cx="2401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Till Mid-Term 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58B99-3A85-446D-9A51-738EC6699FA8}"/>
              </a:ext>
            </a:extLst>
          </p:cNvPr>
          <p:cNvSpPr txBox="1"/>
          <p:nvPr/>
        </p:nvSpPr>
        <p:spPr>
          <a:xfrm flipH="1">
            <a:off x="7531618" y="4121243"/>
            <a:ext cx="124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After Progress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636CD5-CD8F-443B-A78B-322EED01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2" y="-107303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 dirty="0">
                <a:latin typeface="+mj-lt"/>
                <a:ea typeface="+mj-ea"/>
                <a:cs typeface="+mj-cs"/>
              </a:rPr>
              <a:t>Flow Graph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2525D-9475-48BB-89B1-F39C27E35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1AF42-C172-4FBA-95AF-A12CD63C4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latin typeface="+mn-lt"/>
              <a:cs typeface="+mn-cs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9AFB2C2E-ED88-48F8-B978-57D21E2F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31" y="868910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57ABD3BD-B8A6-402A-92B3-0124E734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2" y="1103808"/>
            <a:ext cx="1227810" cy="11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889F113-88C4-47F3-9D8C-72ABF800A9A5}"/>
              </a:ext>
            </a:extLst>
          </p:cNvPr>
          <p:cNvSpPr/>
          <p:nvPr/>
        </p:nvSpPr>
        <p:spPr>
          <a:xfrm>
            <a:off x="2585852" y="1192720"/>
            <a:ext cx="946299" cy="62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E32D25E8-608C-422D-8462-5FB64B03045D}"/>
              </a:ext>
            </a:extLst>
          </p:cNvPr>
          <p:cNvSpPr/>
          <p:nvPr/>
        </p:nvSpPr>
        <p:spPr>
          <a:xfrm>
            <a:off x="4152512" y="912433"/>
            <a:ext cx="336116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preprocessing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73A98AF-7526-4185-A58D-6F5901408FBE}"/>
              </a:ext>
            </a:extLst>
          </p:cNvPr>
          <p:cNvSpPr/>
          <p:nvPr/>
        </p:nvSpPr>
        <p:spPr>
          <a:xfrm>
            <a:off x="5399566" y="1939215"/>
            <a:ext cx="696432" cy="609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BA2D8F0-1C46-48F5-9909-8BEC4F88010E}"/>
              </a:ext>
            </a:extLst>
          </p:cNvPr>
          <p:cNvSpPr/>
          <p:nvPr/>
        </p:nvSpPr>
        <p:spPr>
          <a:xfrm>
            <a:off x="4067202" y="4487856"/>
            <a:ext cx="336116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Classification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66682E1-90A7-4382-8ED1-E372215BF4E2}"/>
              </a:ext>
            </a:extLst>
          </p:cNvPr>
          <p:cNvSpPr/>
          <p:nvPr/>
        </p:nvSpPr>
        <p:spPr>
          <a:xfrm>
            <a:off x="5405767" y="3738529"/>
            <a:ext cx="696432" cy="598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A521403-1E8F-42F1-AC1C-52A15E1CF08E}"/>
              </a:ext>
            </a:extLst>
          </p:cNvPr>
          <p:cNvSpPr/>
          <p:nvPr/>
        </p:nvSpPr>
        <p:spPr>
          <a:xfrm>
            <a:off x="509215" y="2970111"/>
            <a:ext cx="2664727" cy="8444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Model validation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AED42B0-D4C6-4986-9171-070B35432860}"/>
              </a:ext>
            </a:extLst>
          </p:cNvPr>
          <p:cNvSpPr/>
          <p:nvPr/>
        </p:nvSpPr>
        <p:spPr>
          <a:xfrm>
            <a:off x="8665534" y="2935134"/>
            <a:ext cx="2743201" cy="8444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Fine tuning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C76B99C-0D57-4D12-A73A-A8BF34B484DC}"/>
              </a:ext>
            </a:extLst>
          </p:cNvPr>
          <p:cNvSpPr/>
          <p:nvPr/>
        </p:nvSpPr>
        <p:spPr>
          <a:xfrm flipV="1">
            <a:off x="7692903" y="3130974"/>
            <a:ext cx="643270" cy="3211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F2574EE-B8B7-452C-915D-316A6A9C6694}"/>
              </a:ext>
            </a:extLst>
          </p:cNvPr>
          <p:cNvSpPr/>
          <p:nvPr/>
        </p:nvSpPr>
        <p:spPr>
          <a:xfrm>
            <a:off x="3338623" y="3063875"/>
            <a:ext cx="519222" cy="365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F632A7D-ACEC-4437-B769-88F5B0F11C3F}"/>
              </a:ext>
            </a:extLst>
          </p:cNvPr>
          <p:cNvSpPr/>
          <p:nvPr/>
        </p:nvSpPr>
        <p:spPr>
          <a:xfrm>
            <a:off x="4152512" y="2673774"/>
            <a:ext cx="3361160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63C50D-1911-4D59-9656-E72BFE20D7E9}"/>
              </a:ext>
            </a:extLst>
          </p:cNvPr>
          <p:cNvCxnSpPr>
            <a:cxnSpLocks/>
          </p:cNvCxnSpPr>
          <p:nvPr/>
        </p:nvCxnSpPr>
        <p:spPr>
          <a:xfrm flipH="1" flipV="1">
            <a:off x="5593168" y="5445781"/>
            <a:ext cx="3100" cy="1947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3E972F-FAFA-4148-A183-041E14D36496}"/>
              </a:ext>
            </a:extLst>
          </p:cNvPr>
          <p:cNvCxnSpPr>
            <a:cxnSpLocks/>
          </p:cNvCxnSpPr>
          <p:nvPr/>
        </p:nvCxnSpPr>
        <p:spPr>
          <a:xfrm>
            <a:off x="4387064" y="5645888"/>
            <a:ext cx="2551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94981-EE40-4C09-917C-2FCFCAA91879}"/>
              </a:ext>
            </a:extLst>
          </p:cNvPr>
          <p:cNvCxnSpPr>
            <a:cxnSpLocks/>
          </p:cNvCxnSpPr>
          <p:nvPr/>
        </p:nvCxnSpPr>
        <p:spPr>
          <a:xfrm flipH="1">
            <a:off x="4199860" y="5640572"/>
            <a:ext cx="187205" cy="30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7502D2-726B-45B7-AC4B-6F469C455BF4}"/>
              </a:ext>
            </a:extLst>
          </p:cNvPr>
          <p:cNvCxnSpPr>
            <a:cxnSpLocks/>
          </p:cNvCxnSpPr>
          <p:nvPr/>
        </p:nvCxnSpPr>
        <p:spPr>
          <a:xfrm>
            <a:off x="6938878" y="5640572"/>
            <a:ext cx="168987" cy="281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3692597-A990-4686-AE0A-AE7EE33B287C}"/>
              </a:ext>
            </a:extLst>
          </p:cNvPr>
          <p:cNvSpPr/>
          <p:nvPr/>
        </p:nvSpPr>
        <p:spPr>
          <a:xfrm>
            <a:off x="2652823" y="6150935"/>
            <a:ext cx="2440171" cy="36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COVID-19 Positive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158CAF1-9274-4BF8-A896-2E3FBA3785F1}"/>
              </a:ext>
            </a:extLst>
          </p:cNvPr>
          <p:cNvSpPr/>
          <p:nvPr/>
        </p:nvSpPr>
        <p:spPr>
          <a:xfrm>
            <a:off x="6536364" y="6113101"/>
            <a:ext cx="2634217" cy="36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COVID-19 Negative</a:t>
            </a:r>
          </a:p>
        </p:txBody>
      </p:sp>
    </p:spTree>
    <p:extLst>
      <p:ext uri="{BB962C8B-B14F-4D97-AF65-F5344CB8AC3E}">
        <p14:creationId xmlns:p14="http://schemas.microsoft.com/office/powerpoint/2010/main" val="28001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B3E051-2F2F-48C2-B18E-96A98F21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18" y="514046"/>
            <a:ext cx="6674802" cy="655320"/>
          </a:xfrm>
        </p:spPr>
        <p:txBody>
          <a:bodyPr>
            <a:noAutofit/>
          </a:bodyPr>
          <a:lstStyle/>
          <a:p>
            <a:r>
              <a:rPr lang="en-US" sz="6000" dirty="0"/>
              <a:t>3.Dataset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EA240-6DA4-4793-80AF-19EDC5FFC3BF}"/>
              </a:ext>
            </a:extLst>
          </p:cNvPr>
          <p:cNvSpPr txBox="1"/>
          <p:nvPr/>
        </p:nvSpPr>
        <p:spPr>
          <a:xfrm>
            <a:off x="804318" y="1509823"/>
            <a:ext cx="65700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+mj-lt"/>
              </a:rPr>
              <a:t>   We have used a COVIDx CXR-2, a public dataset.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+mj-lt"/>
              </a:rPr>
              <a:t>   </a:t>
            </a:r>
            <a:r>
              <a:rPr lang="en-US" sz="2400">
                <a:solidFill>
                  <a:srgbClr val="434343"/>
                </a:solidFill>
                <a:latin typeface="+mj-lt"/>
              </a:rPr>
              <a:t>It has </a:t>
            </a:r>
            <a:r>
              <a:rPr lang="en-US" sz="2400" dirty="0">
                <a:solidFill>
                  <a:srgbClr val="434343"/>
                </a:solidFill>
                <a:latin typeface="+mj-lt"/>
              </a:rPr>
              <a:t>two sub folders named train and test.</a:t>
            </a:r>
          </a:p>
          <a:p>
            <a:pPr marL="342900" indent="-3429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+mj-lt"/>
              </a:rPr>
              <a:t>The train and test folders contains 30,092 and  400 images respectively.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+mj-lt"/>
              </a:rPr>
              <a:t>    </a:t>
            </a:r>
            <a:r>
              <a:rPr lang="en-US" sz="2400" dirty="0">
                <a:solidFill>
                  <a:srgbClr val="434343"/>
                </a:solidFill>
                <a:latin typeface="+mj-lt"/>
              </a:rPr>
              <a:t>Classified the 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+mj-lt"/>
              </a:rPr>
              <a:t>images into two classes          which are predominantly [‘positive’:1, ‘negative’:0]</a:t>
            </a:r>
            <a:endParaRPr lang="en-US" sz="2400" b="0" dirty="0">
              <a:effectLst/>
              <a:latin typeface="+mj-lt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[3] “COVIDx CXR-2.” https://kaggle.com/andyczhao/covidx-cxr2</a:t>
            </a:r>
            <a:endParaRPr lang="en-US" sz="1400" b="0" dirty="0">
              <a:effectLst/>
              <a:latin typeface="+mj-lt"/>
            </a:endParaRPr>
          </a:p>
          <a:p>
            <a:br>
              <a:rPr lang="en-US" dirty="0"/>
            </a:b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4126584-F6D3-4D2D-8BBA-04E429B3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29" y="514046"/>
            <a:ext cx="2896637" cy="28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CFFA982-9406-4E1D-8088-E2E08E7D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782" y="3789264"/>
            <a:ext cx="2883109" cy="29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2045E-A6F3-495A-BA86-1E81BB3B6E61}"/>
              </a:ext>
            </a:extLst>
          </p:cNvPr>
          <p:cNvSpPr txBox="1"/>
          <p:nvPr/>
        </p:nvSpPr>
        <p:spPr>
          <a:xfrm flipH="1">
            <a:off x="8842782" y="3481487"/>
            <a:ext cx="265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COVID-19 Negative Sample [3]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F8D33-189C-4524-8349-1CCD7916AEB6}"/>
              </a:ext>
            </a:extLst>
          </p:cNvPr>
          <p:cNvSpPr txBox="1"/>
          <p:nvPr/>
        </p:nvSpPr>
        <p:spPr>
          <a:xfrm>
            <a:off x="8767129" y="219821"/>
            <a:ext cx="262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COVID-19 Positive Sample [3]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0A5EC-EC12-4F91-99DD-63833CC6AF44}"/>
              </a:ext>
            </a:extLst>
          </p:cNvPr>
          <p:cNvSpPr txBox="1"/>
          <p:nvPr/>
        </p:nvSpPr>
        <p:spPr>
          <a:xfrm>
            <a:off x="82403" y="6604084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4/28/2022</a:t>
            </a:r>
            <a:endParaRPr lang="en-US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951AE-F90D-496F-9945-699A2FF9668B}"/>
              </a:ext>
            </a:extLst>
          </p:cNvPr>
          <p:cNvSpPr txBox="1"/>
          <p:nvPr/>
        </p:nvSpPr>
        <p:spPr>
          <a:xfrm>
            <a:off x="11844670" y="6533707"/>
            <a:ext cx="264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291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0B237-C954-40DF-B147-CD976E0F74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4/28/2022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29BF9-F535-4EBD-ADF8-0CFF58F26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DC30DD-C6D4-4156-96E9-0C51165A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02C381-24F5-44E8-A339-BF325F3C17A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0" y="122240"/>
            <a:ext cx="11265195" cy="62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4761F-40A3-4076-9265-BD1032CCD54B}"/>
              </a:ext>
            </a:extLst>
          </p:cNvPr>
          <p:cNvSpPr txBox="1"/>
          <p:nvPr/>
        </p:nvSpPr>
        <p:spPr>
          <a:xfrm flipH="1">
            <a:off x="1031360" y="6531044"/>
            <a:ext cx="600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[3]</a:t>
            </a:r>
            <a:r>
              <a:rPr lang="en-US" sz="12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 “COVIDx CXR-2.” https://kaggle.com/andyczhao/covidx-cxr2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5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{19377DF1-FE06-429D-905D-36CCFBDAB231}tf16411245_win32</Template>
  <TotalTime>1700</TotalTime>
  <Words>1506</Words>
  <Application>Microsoft Office PowerPoint</Application>
  <PresentationFormat>Widescreen</PresentationFormat>
  <Paragraphs>208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Biome Light</vt:lpstr>
      <vt:lpstr>Calibri</vt:lpstr>
      <vt:lpstr>Times New Roman</vt:lpstr>
      <vt:lpstr>Wingdings</vt:lpstr>
      <vt:lpstr>Office Theme</vt:lpstr>
      <vt:lpstr>X-rays Project1 COVID-19 Detection Using Chest X-rays</vt:lpstr>
      <vt:lpstr>Overview</vt:lpstr>
      <vt:lpstr>1. Problem Statement</vt:lpstr>
      <vt:lpstr>Cont..</vt:lpstr>
      <vt:lpstr>PowerPoint Presentation</vt:lpstr>
      <vt:lpstr>Project Timeline</vt:lpstr>
      <vt:lpstr>Flow Graph </vt:lpstr>
      <vt:lpstr>3.Dataset</vt:lpstr>
      <vt:lpstr>PowerPoint Presentation</vt:lpstr>
      <vt:lpstr>PowerPoint Presentation</vt:lpstr>
      <vt:lpstr>4.Methodology &amp; Architecture</vt:lpstr>
      <vt:lpstr>Steps to implement the model</vt:lpstr>
      <vt:lpstr>Architecture of ResNet50</vt:lpstr>
      <vt:lpstr>Architecture of EfficientNetB0</vt:lpstr>
      <vt:lpstr>Vision Transformer(ViT)</vt:lpstr>
      <vt:lpstr>Vanilla Patch Maker </vt:lpstr>
      <vt:lpstr>PowerPoint Presentation</vt:lpstr>
      <vt:lpstr>PowerPoint Presentation</vt:lpstr>
      <vt:lpstr>Locality Self Attention(LSA) </vt:lpstr>
      <vt:lpstr>5.Evaluation</vt:lpstr>
      <vt:lpstr>5.Results </vt:lpstr>
      <vt:lpstr>Confusion Matrix</vt:lpstr>
      <vt:lpstr>Confusion Matrix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X-rays Project COVID-19 Detection Using Chest X-rays</dc:title>
  <dc:creator>Susroonya Koduru</dc:creator>
  <cp:lastModifiedBy>Susroonya Koduru</cp:lastModifiedBy>
  <cp:revision>2</cp:revision>
  <dcterms:created xsi:type="dcterms:W3CDTF">2022-04-26T22:54:08Z</dcterms:created>
  <dcterms:modified xsi:type="dcterms:W3CDTF">2022-04-28T03:21:18Z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