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31" r:id="rId6"/>
    <p:sldId id="3827" r:id="rId7"/>
    <p:sldId id="3835" r:id="rId8"/>
    <p:sldId id="3828" r:id="rId9"/>
    <p:sldId id="3794" r:id="rId10"/>
    <p:sldId id="3832" r:id="rId11"/>
    <p:sldId id="3833" r:id="rId12"/>
    <p:sldId id="3837" r:id="rId13"/>
    <p:sldId id="3834" r:id="rId14"/>
    <p:sldId id="38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roonya Koduru" initials="SK" lastIdx="2" clrIdx="0">
    <p:extLst>
      <p:ext uri="{19B8F6BF-5375-455C-9EA6-DF929625EA0E}">
        <p15:presenceInfo xmlns:p15="http://schemas.microsoft.com/office/powerpoint/2012/main" userId="945fcde5299f7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4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roonya Koduru" userId="945fcde5299f7d30" providerId="LiveId" clId="{BC88353F-632E-4F3B-833F-13BF7488B763}"/>
    <pc:docChg chg="undo custSel addSld delSld modSld sldOrd">
      <pc:chgData name="Susroonya Koduru" userId="945fcde5299f7d30" providerId="LiveId" clId="{BC88353F-632E-4F3B-833F-13BF7488B763}" dt="2022-03-08T15:30:40.315" v="3577"/>
      <pc:docMkLst>
        <pc:docMk/>
      </pc:docMkLst>
      <pc:sldChg chg="modSp del">
        <pc:chgData name="Susroonya Koduru" userId="945fcde5299f7d30" providerId="LiveId" clId="{BC88353F-632E-4F3B-833F-13BF7488B763}" dt="2022-03-08T01:48:59.875" v="843" actId="2696"/>
        <pc:sldMkLst>
          <pc:docMk/>
          <pc:sldMk cId="1019213662" sldId="3791"/>
        </pc:sldMkLst>
        <pc:graphicFrameChg chg="mod">
          <ac:chgData name="Susroonya Koduru" userId="945fcde5299f7d30" providerId="LiveId" clId="{BC88353F-632E-4F3B-833F-13BF7488B763}" dt="2022-03-08T01:48:17.560" v="842" actId="14100"/>
          <ac:graphicFrameMkLst>
            <pc:docMk/>
            <pc:sldMk cId="1019213662" sldId="3791"/>
            <ac:graphicFrameMk id="7" creationId="{55E783DC-66E7-4CEE-82CF-D51DFA19A3A2}"/>
          </ac:graphicFrameMkLst>
        </pc:graphicFrameChg>
      </pc:sldChg>
      <pc:sldChg chg="del">
        <pc:chgData name="Susroonya Koduru" userId="945fcde5299f7d30" providerId="LiveId" clId="{BC88353F-632E-4F3B-833F-13BF7488B763}" dt="2022-03-08T01:49:11.462" v="844" actId="2696"/>
        <pc:sldMkLst>
          <pc:docMk/>
          <pc:sldMk cId="3927950662" sldId="3792"/>
        </pc:sldMkLst>
      </pc:sldChg>
      <pc:sldChg chg="addSp delSp modSp mod setBg">
        <pc:chgData name="Susroonya Koduru" userId="945fcde5299f7d30" providerId="LiveId" clId="{BC88353F-632E-4F3B-833F-13BF7488B763}" dt="2022-03-08T14:45:44.307" v="3199" actId="1076"/>
        <pc:sldMkLst>
          <pc:docMk/>
          <pc:sldMk cId="1813910725" sldId="3794"/>
        </pc:sldMkLst>
        <pc:spChg chg="mod">
          <ac:chgData name="Susroonya Koduru" userId="945fcde5299f7d30" providerId="LiveId" clId="{BC88353F-632E-4F3B-833F-13BF7488B763}" dt="2022-03-08T14:45:44.307" v="3199" actId="1076"/>
          <ac:spMkLst>
            <pc:docMk/>
            <pc:sldMk cId="1813910725" sldId="3794"/>
            <ac:spMk id="2" creationId="{1D46624E-1256-4074-A302-8EFDA23D77BF}"/>
          </ac:spMkLst>
        </pc:spChg>
        <pc:spChg chg="del mod">
          <ac:chgData name="Susroonya Koduru" userId="945fcde5299f7d30" providerId="LiveId" clId="{BC88353F-632E-4F3B-833F-13BF7488B763}" dt="2022-03-08T02:43:49.516" v="1752" actId="478"/>
          <ac:spMkLst>
            <pc:docMk/>
            <pc:sldMk cId="1813910725" sldId="3794"/>
            <ac:spMk id="3" creationId="{33E8A40A-0195-4B3A-81F2-8B76B68F974F}"/>
          </ac:spMkLst>
        </pc:spChg>
        <pc:spChg chg="del mod">
          <ac:chgData name="Susroonya Koduru" userId="945fcde5299f7d30" providerId="LiveId" clId="{BC88353F-632E-4F3B-833F-13BF7488B763}" dt="2022-03-08T02:41:59.214" v="1722" actId="931"/>
          <ac:spMkLst>
            <pc:docMk/>
            <pc:sldMk cId="1813910725" sldId="3794"/>
            <ac:spMk id="4" creationId="{A84DACD0-2773-4975-A2FE-3BD5764E1F61}"/>
          </ac:spMkLst>
        </pc:spChg>
        <pc:spChg chg="del mod">
          <ac:chgData name="Susroonya Koduru" userId="945fcde5299f7d30" providerId="LiveId" clId="{BC88353F-632E-4F3B-833F-13BF7488B763}" dt="2022-03-08T02:43:53.258" v="1753" actId="478"/>
          <ac:spMkLst>
            <pc:docMk/>
            <pc:sldMk cId="1813910725" sldId="3794"/>
            <ac:spMk id="5" creationId="{8FCFD254-68A8-4D88-9653-D6F0238D59BD}"/>
          </ac:spMkLst>
        </pc:spChg>
        <pc:spChg chg="del">
          <ac:chgData name="Susroonya Koduru" userId="945fcde5299f7d30" providerId="LiveId" clId="{BC88353F-632E-4F3B-833F-13BF7488B763}" dt="2022-03-08T02:42:15.343" v="1728" actId="26606"/>
          <ac:spMkLst>
            <pc:docMk/>
            <pc:sldMk cId="1813910725" sldId="3794"/>
            <ac:spMk id="6" creationId="{3905CD03-9B40-4AA4-B6AB-5B38436AB901}"/>
          </ac:spMkLst>
        </pc:spChg>
        <pc:spChg chg="add del mod">
          <ac:chgData name="Susroonya Koduru" userId="945fcde5299f7d30" providerId="LiveId" clId="{BC88353F-632E-4F3B-833F-13BF7488B763}" dt="2022-03-08T02:46:24.279" v="1871" actId="478"/>
          <ac:spMkLst>
            <pc:docMk/>
            <pc:sldMk cId="1813910725" sldId="3794"/>
            <ac:spMk id="10" creationId="{01C9F0F7-5646-4992-8ECE-DA7DFEDC46E1}"/>
          </ac:spMkLst>
        </pc:spChg>
        <pc:spChg chg="mo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19" creationId="{A86EFF1E-AB9A-40FE-A0CF-794B56E5276A}"/>
          </ac:spMkLst>
        </pc:spChg>
        <pc:spChg chg="mod">
          <ac:chgData name="Susroonya Koduru" userId="945fcde5299f7d30" providerId="LiveId" clId="{BC88353F-632E-4F3B-833F-13BF7488B763}" dt="2022-03-08T02:47:28.413" v="1907" actId="26606"/>
          <ac:spMkLst>
            <pc:docMk/>
            <pc:sldMk cId="1813910725" sldId="3794"/>
            <ac:spMk id="20" creationId="{013C53F7-A9FD-4503-9396-7A3FE9D0C699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25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27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29" creationId="{2B577FF9-3543-4875-815D-3D87BD8A2002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31" creationId="{F5569EEC-E12F-4856-B407-02B2813A4AA5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33" creationId="{CF860788-3A6A-45A3-B3F1-06F159665603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35" creationId="{DF1E3393-B852-4883-B778-ED3525112942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37" creationId="{39853D09-4205-4CC7-83EB-288E886AC9E4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39" creationId="{0D040B79-3E73-4A31-840D-D6B9C9FDFC46}"/>
          </ac:spMkLst>
        </pc:spChg>
        <pc:spChg chg="add del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41" creationId="{156C6AE5-3F8B-42AC-9EA4-1B686A11E93F}"/>
          </ac:spMkLst>
        </pc:spChg>
        <pc:spChg chg="ad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46" creationId="{8A7BA06D-B3FF-4E91-8639-B4569AE3AA23}"/>
          </ac:spMkLst>
        </pc:spChg>
        <pc:spChg chg="ad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48" creationId="{2B30C86D-5A07-48BC-9C9D-6F9A2DB1E9E1}"/>
          </ac:spMkLst>
        </pc:spChg>
        <pc:spChg chg="ad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50" creationId="{BCC81228-CEA3-402B-B8E5-688F5BFA7876}"/>
          </ac:spMkLst>
        </pc:spChg>
        <pc:spChg chg="ad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52" creationId="{BC0916B8-FF7A-4ECB-9FD7-C7668658D9B4}"/>
          </ac:spMkLst>
        </pc:spChg>
        <pc:spChg chg="add">
          <ac:chgData name="Susroonya Koduru" userId="945fcde5299f7d30" providerId="LiveId" clId="{BC88353F-632E-4F3B-833F-13BF7488B763}" dt="2022-03-08T02:49:43.611" v="2012" actId="26606"/>
          <ac:spMkLst>
            <pc:docMk/>
            <pc:sldMk cId="1813910725" sldId="3794"/>
            <ac:spMk id="54" creationId="{9DC011D4-C95F-4B2E-9A3C-A46DCDE956DC}"/>
          </ac:spMkLst>
        </pc:spChg>
        <pc:graphicFrameChg chg="add del mod">
          <ac:chgData name="Susroonya Koduru" userId="945fcde5299f7d30" providerId="LiveId" clId="{BC88353F-632E-4F3B-833F-13BF7488B763}" dt="2022-03-08T02:46:20.699" v="1870" actId="478"/>
          <ac:graphicFrameMkLst>
            <pc:docMk/>
            <pc:sldMk cId="1813910725" sldId="3794"/>
            <ac:graphicFrameMk id="22" creationId="{6520495C-34C7-46E5-8207-B918D42E5416}"/>
          </ac:graphicFrameMkLst>
        </pc:graphicFrameChg>
        <pc:picChg chg="add mod">
          <ac:chgData name="Susroonya Koduru" userId="945fcde5299f7d30" providerId="LiveId" clId="{BC88353F-632E-4F3B-833F-13BF7488B763}" dt="2022-03-08T02:50:04.312" v="2016" actId="14100"/>
          <ac:picMkLst>
            <pc:docMk/>
            <pc:sldMk cId="1813910725" sldId="3794"/>
            <ac:picMk id="8" creationId="{EDCBD26D-10EE-4A0B-89B0-FFB63B8B3762}"/>
          </ac:picMkLst>
        </pc:picChg>
      </pc:sldChg>
      <pc:sldChg chg="modSp mod">
        <pc:chgData name="Susroonya Koduru" userId="945fcde5299f7d30" providerId="LiveId" clId="{BC88353F-632E-4F3B-833F-13BF7488B763}" dt="2022-03-08T14:57:23.643" v="3514" actId="27636"/>
        <pc:sldMkLst>
          <pc:docMk/>
          <pc:sldMk cId="800962904" sldId="3825"/>
        </pc:sldMkLst>
        <pc:spChg chg="mod">
          <ac:chgData name="Susroonya Koduru" userId="945fcde5299f7d30" providerId="LiveId" clId="{BC88353F-632E-4F3B-833F-13BF7488B763}" dt="2022-03-08T14:57:23.643" v="3514" actId="27636"/>
          <ac:spMkLst>
            <pc:docMk/>
            <pc:sldMk cId="800962904" sldId="3825"/>
            <ac:spMk id="3" creationId="{72CC4EC4-809C-4FD2-AA20-009F08590DA6}"/>
          </ac:spMkLst>
        </pc:spChg>
        <pc:spChg chg="mod">
          <ac:chgData name="Susroonya Koduru" userId="945fcde5299f7d30" providerId="LiveId" clId="{BC88353F-632E-4F3B-833F-13BF7488B763}" dt="2022-03-08T14:54:10.217" v="3360" actId="1076"/>
          <ac:spMkLst>
            <pc:docMk/>
            <pc:sldMk cId="800962904" sldId="3825"/>
            <ac:spMk id="5" creationId="{DBEB40B7-CAB3-4896-9DB3-D6F74FE6B728}"/>
          </ac:spMkLst>
        </pc:spChg>
      </pc:sldChg>
      <pc:sldChg chg="modSp del mod ord">
        <pc:chgData name="Susroonya Koduru" userId="945fcde5299f7d30" providerId="LiveId" clId="{BC88353F-632E-4F3B-833F-13BF7488B763}" dt="2022-03-08T07:43:08.582" v="2780" actId="47"/>
        <pc:sldMkLst>
          <pc:docMk/>
          <pc:sldMk cId="55160260" sldId="3826"/>
        </pc:sldMkLst>
        <pc:spChg chg="mod">
          <ac:chgData name="Susroonya Koduru" userId="945fcde5299f7d30" providerId="LiveId" clId="{BC88353F-632E-4F3B-833F-13BF7488B763}" dt="2022-03-08T01:19:32.917" v="159" actId="20577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Susroonya Koduru" userId="945fcde5299f7d30" providerId="LiveId" clId="{BC88353F-632E-4F3B-833F-13BF7488B763}" dt="2022-03-08T01:50:54.682" v="882" actId="20577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Susroonya Koduru" userId="945fcde5299f7d30" providerId="LiveId" clId="{BC88353F-632E-4F3B-833F-13BF7488B763}" dt="2022-03-08T02:31:46.740" v="1618" actId="20577"/>
          <ac:spMkLst>
            <pc:docMk/>
            <pc:sldMk cId="55160260" sldId="3826"/>
            <ac:spMk id="5" creationId="{A4A2B84E-2163-44C1-99D0-6F162AEA82E9}"/>
          </ac:spMkLst>
        </pc:spChg>
      </pc:sldChg>
      <pc:sldChg chg="addSp delSp modSp mod setBg">
        <pc:chgData name="Susroonya Koduru" userId="945fcde5299f7d30" providerId="LiveId" clId="{BC88353F-632E-4F3B-833F-13BF7488B763}" dt="2022-03-08T02:31:35.901" v="1594" actId="20577"/>
        <pc:sldMkLst>
          <pc:docMk/>
          <pc:sldMk cId="1002193766" sldId="3827"/>
        </pc:sldMkLst>
        <pc:spChg chg="mod">
          <ac:chgData name="Susroonya Koduru" userId="945fcde5299f7d30" providerId="LiveId" clId="{BC88353F-632E-4F3B-833F-13BF7488B763}" dt="2022-03-08T01:39:01.519" v="706" actId="255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Susroonya Koduru" userId="945fcde5299f7d30" providerId="LiveId" clId="{BC88353F-632E-4F3B-833F-13BF7488B763}" dt="2022-03-08T01:38:43.381" v="700" actId="14100"/>
          <ac:spMkLst>
            <pc:docMk/>
            <pc:sldMk cId="1002193766" sldId="3827"/>
            <ac:spMk id="5" creationId="{B67B1E24-2840-4BB0-AE5A-2320A01CB80F}"/>
          </ac:spMkLst>
        </pc:spChg>
        <pc:spChg chg="mod">
          <ac:chgData name="Susroonya Koduru" userId="945fcde5299f7d30" providerId="LiveId" clId="{BC88353F-632E-4F3B-833F-13BF7488B763}" dt="2022-03-08T01:50:40.895" v="863" actId="20577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Susroonya Koduru" userId="945fcde5299f7d30" providerId="LiveId" clId="{BC88353F-632E-4F3B-833F-13BF7488B763}" dt="2022-03-08T02:31:35.901" v="1594" actId="20577"/>
          <ac:spMkLst>
            <pc:docMk/>
            <pc:sldMk cId="1002193766" sldId="3827"/>
            <ac:spMk id="15" creationId="{96B342A5-1683-4650-BB07-B98D8B23C1FC}"/>
          </ac:spMkLst>
        </pc:spChg>
        <pc:spChg chg="mo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16" creationId="{46EEA4F1-5FA3-4EBF-97F1-DF392077DB76}"/>
          </ac:spMkLst>
        </pc:spChg>
        <pc:spChg chg="ad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18" creationId="{23DA7759-3209-4FE2-96D1-4EEDD81E9EA0}"/>
          </ac:spMkLst>
        </pc:spChg>
        <pc:spChg chg="ad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19" creationId="{41460DAD-8769-4C9F-9C8C-BB0443909D76}"/>
          </ac:spMkLst>
        </pc:spChg>
        <pc:spChg chg="ad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20" creationId="{020C988C-FAAD-4B22-8BA7-6B5DEFD8D167}"/>
          </ac:spMkLst>
        </pc:spChg>
        <pc:spChg chg="add del">
          <ac:chgData name="Susroonya Koduru" userId="945fcde5299f7d30" providerId="LiveId" clId="{BC88353F-632E-4F3B-833F-13BF7488B763}" dt="2022-03-08T01:30:38.918" v="481" actId="26606"/>
          <ac:spMkLst>
            <pc:docMk/>
            <pc:sldMk cId="1002193766" sldId="3827"/>
            <ac:spMk id="21" creationId="{23DA7759-3209-4FE2-96D1-4EEDD81E9EA0}"/>
          </ac:spMkLst>
        </pc:spChg>
        <pc:spChg chg="ad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22" creationId="{A7B99495-F43F-4D80-A44F-2CB4764EB90B}"/>
          </ac:spMkLst>
        </pc:spChg>
        <pc:spChg chg="add del">
          <ac:chgData name="Susroonya Koduru" userId="945fcde5299f7d30" providerId="LiveId" clId="{BC88353F-632E-4F3B-833F-13BF7488B763}" dt="2022-03-08T01:30:38.918" v="481" actId="26606"/>
          <ac:spMkLst>
            <pc:docMk/>
            <pc:sldMk cId="1002193766" sldId="3827"/>
            <ac:spMk id="23" creationId="{41460DAD-8769-4C9F-9C8C-BB0443909D76}"/>
          </ac:spMkLst>
        </pc:spChg>
        <pc:spChg chg="add">
          <ac:chgData name="Susroonya Koduru" userId="945fcde5299f7d30" providerId="LiveId" clId="{BC88353F-632E-4F3B-833F-13BF7488B763}" dt="2022-03-08T01:32:41.626" v="495" actId="26606"/>
          <ac:spMkLst>
            <pc:docMk/>
            <pc:sldMk cId="1002193766" sldId="3827"/>
            <ac:spMk id="24" creationId="{70BEB1E7-2F88-40BC-B73D-42E5B6F80BFC}"/>
          </ac:spMkLst>
        </pc:spChg>
        <pc:spChg chg="add del">
          <ac:chgData name="Susroonya Koduru" userId="945fcde5299f7d30" providerId="LiveId" clId="{BC88353F-632E-4F3B-833F-13BF7488B763}" dt="2022-03-08T01:30:38.918" v="481" actId="26606"/>
          <ac:spMkLst>
            <pc:docMk/>
            <pc:sldMk cId="1002193766" sldId="3827"/>
            <ac:spMk id="25" creationId="{53E60C6D-4E85-4E14-BCDF-BF15C241F7CA}"/>
          </ac:spMkLst>
        </pc:spChg>
        <pc:spChg chg="add del">
          <ac:chgData name="Susroonya Koduru" userId="945fcde5299f7d30" providerId="LiveId" clId="{BC88353F-632E-4F3B-833F-13BF7488B763}" dt="2022-03-08T01:30:38.918" v="481" actId="26606"/>
          <ac:spMkLst>
            <pc:docMk/>
            <pc:sldMk cId="1002193766" sldId="3827"/>
            <ac:spMk id="27" creationId="{7D42D292-4C48-479B-9E59-E29CD9871C0C}"/>
          </ac:spMkLst>
        </pc:spChg>
        <pc:spChg chg="add del">
          <ac:chgData name="Susroonya Koduru" userId="945fcde5299f7d30" providerId="LiveId" clId="{BC88353F-632E-4F3B-833F-13BF7488B763}" dt="2022-03-08T01:30:38.918" v="481" actId="26606"/>
          <ac:spMkLst>
            <pc:docMk/>
            <pc:sldMk cId="1002193766" sldId="3827"/>
            <ac:spMk id="29" creationId="{533DF362-939D-4EEE-8DC4-6B54607E5611}"/>
          </ac:spMkLst>
        </pc:spChg>
        <pc:picChg chg="mod ord">
          <ac:chgData name="Susroonya Koduru" userId="945fcde5299f7d30" providerId="LiveId" clId="{BC88353F-632E-4F3B-833F-13BF7488B763}" dt="2022-03-08T01:33:02.200" v="498" actId="1076"/>
          <ac:picMkLst>
            <pc:docMk/>
            <pc:sldMk cId="1002193766" sldId="3827"/>
            <ac:picMk id="11" creationId="{759DD474-D676-41A6-A2FB-30B2078418A8}"/>
          </ac:picMkLst>
        </pc:picChg>
        <pc:picChg chg="mod ord">
          <ac:chgData name="Susroonya Koduru" userId="945fcde5299f7d30" providerId="LiveId" clId="{BC88353F-632E-4F3B-833F-13BF7488B763}" dt="2022-03-08T01:32:54.376" v="497" actId="1440"/>
          <ac:picMkLst>
            <pc:docMk/>
            <pc:sldMk cId="1002193766" sldId="3827"/>
            <ac:picMk id="13" creationId="{D624A4F8-65E3-4A17-A439-FE80714CDE5A}"/>
          </ac:picMkLst>
        </pc:picChg>
      </pc:sldChg>
      <pc:sldChg chg="addSp delSp modSp mod ord setBg">
        <pc:chgData name="Susroonya Koduru" userId="945fcde5299f7d30" providerId="LiveId" clId="{BC88353F-632E-4F3B-833F-13BF7488B763}" dt="2022-03-08T02:36:10.676" v="1667" actId="1076"/>
        <pc:sldMkLst>
          <pc:docMk/>
          <pc:sldMk cId="4283594893" sldId="3828"/>
        </pc:sldMkLst>
        <pc:spChg chg="mod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Susroonya Koduru" userId="945fcde5299f7d30" providerId="LiveId" clId="{BC88353F-632E-4F3B-833F-13BF7488B763}" dt="2022-03-08T01:54:43.738" v="980" actId="14100"/>
          <ac:spMkLst>
            <pc:docMk/>
            <pc:sldMk cId="4283594893" sldId="3828"/>
            <ac:spMk id="3" creationId="{9F49FB76-25BA-4481-B88D-DCB748E1662E}"/>
          </ac:spMkLst>
        </pc:spChg>
        <pc:spChg chg="add mod">
          <ac:chgData name="Susroonya Koduru" userId="945fcde5299f7d30" providerId="LiveId" clId="{BC88353F-632E-4F3B-833F-13BF7488B763}" dt="2022-03-08T02:36:10.676" v="1667" actId="1076"/>
          <ac:spMkLst>
            <pc:docMk/>
            <pc:sldMk cId="4283594893" sldId="3828"/>
            <ac:spMk id="4" creationId="{1A7E34F9-066C-48F2-8B49-4A6445AD1E4C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8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1:54.224" v="885" actId="26606"/>
          <ac:spMkLst>
            <pc:docMk/>
            <pc:sldMk cId="4283594893" sldId="3828"/>
            <ac:spMk id="9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10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1:54.224" v="885" actId="26606"/>
          <ac:spMkLst>
            <pc:docMk/>
            <pc:sldMk cId="4283594893" sldId="3828"/>
            <ac:spMk id="11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12" creationId="{5AB83C82-30AD-4DF2-A9AD-CE1547FDEDEA}"/>
          </ac:spMkLst>
        </pc:spChg>
        <pc:spChg chg="add del">
          <ac:chgData name="Susroonya Koduru" userId="945fcde5299f7d30" providerId="LiveId" clId="{BC88353F-632E-4F3B-833F-13BF7488B763}" dt="2022-03-08T01:51:54.224" v="885" actId="26606"/>
          <ac:spMkLst>
            <pc:docMk/>
            <pc:sldMk cId="4283594893" sldId="3828"/>
            <ac:spMk id="13" creationId="{DCE1AED4-C7FF-4468-BF54-4470A0A3E283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14" creationId="{B36D2DE0-0628-4A9A-A59D-7BA8B5EB3022}"/>
          </ac:spMkLst>
        </pc:spChg>
        <pc:spChg chg="add del">
          <ac:chgData name="Susroonya Koduru" userId="945fcde5299f7d30" providerId="LiveId" clId="{BC88353F-632E-4F3B-833F-13BF7488B763}" dt="2022-03-08T01:51:54.224" v="885" actId="26606"/>
          <ac:spMkLst>
            <pc:docMk/>
            <pc:sldMk cId="4283594893" sldId="3828"/>
            <ac:spMk id="15" creationId="{BDE94FAB-AA60-43B4-A2C3-3A940B9A951A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16" creationId="{48E405C9-94BE-41DA-928C-DEC9A8550E9F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18" creationId="{D2091A72-D5BB-42AC-8FD3-F7747D90861E}"/>
          </ac:spMkLst>
        </pc:spChg>
        <pc:spChg chg="add del">
          <ac:chgData name="Susroonya Koduru" userId="945fcde5299f7d30" providerId="LiveId" clId="{BC88353F-632E-4F3B-833F-13BF7488B763}" dt="2022-03-08T01:52:02.124" v="887" actId="26606"/>
          <ac:spMkLst>
            <pc:docMk/>
            <pc:sldMk cId="4283594893" sldId="3828"/>
            <ac:spMk id="20" creationId="{6ED12BFC-A737-46AF-8411-481112D54B0C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2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3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4" creationId="{9AFC454B-A080-4D23-B177-6D5356C6E6EF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5" creationId="{D0522C2C-7B5C-48A7-A969-03941E5D2E76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6" creationId="{9C682A1A-5B2D-4111-BBD6-620165633E5B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7" creationId="{D6EE29F2-D77F-4BD0-A20B-334D316A1C9D}"/>
          </ac:spMkLst>
        </pc:spChg>
        <pc:spChg chg="add del">
          <ac:chgData name="Susroonya Koduru" userId="945fcde5299f7d30" providerId="LiveId" clId="{BC88353F-632E-4F3B-833F-13BF7488B763}" dt="2022-03-08T01:52:20.156" v="889" actId="26606"/>
          <ac:spMkLst>
            <pc:docMk/>
            <pc:sldMk cId="4283594893" sldId="3828"/>
            <ac:spMk id="28" creationId="{22D09ED2-868F-42C6-866E-F92E0CEF314F}"/>
          </ac:spMkLst>
        </pc:spChg>
        <pc:spChg chg="add del">
          <ac:chgData name="Susroonya Koduru" userId="945fcde5299f7d30" providerId="LiveId" clId="{BC88353F-632E-4F3B-833F-13BF7488B763}" dt="2022-03-08T01:52:48.103" v="917" actId="26606"/>
          <ac:spMkLst>
            <pc:docMk/>
            <pc:sldMk cId="4283594893" sldId="3828"/>
            <ac:spMk id="35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2:48.103" v="917" actId="26606"/>
          <ac:spMkLst>
            <pc:docMk/>
            <pc:sldMk cId="4283594893" sldId="3828"/>
            <ac:spMk id="37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2:48.103" v="917" actId="26606"/>
          <ac:spMkLst>
            <pc:docMk/>
            <pc:sldMk cId="4283594893" sldId="3828"/>
            <ac:spMk id="39" creationId="{3301E07F-4F79-4B58-8698-EF24DC1ECDBF}"/>
          </ac:spMkLst>
        </pc:spChg>
        <pc:spChg chg="add del">
          <ac:chgData name="Susroonya Koduru" userId="945fcde5299f7d30" providerId="LiveId" clId="{BC88353F-632E-4F3B-833F-13BF7488B763}" dt="2022-03-08T01:52:48.103" v="917" actId="26606"/>
          <ac:spMkLst>
            <pc:docMk/>
            <pc:sldMk cId="4283594893" sldId="3828"/>
            <ac:spMk id="41" creationId="{E58B2195-5055-402F-A3E7-53FF0E4980C3}"/>
          </ac:spMkLst>
        </pc:spChg>
        <pc:spChg chg="add del">
          <ac:chgData name="Susroonya Koduru" userId="945fcde5299f7d30" providerId="LiveId" clId="{BC88353F-632E-4F3B-833F-13BF7488B763}" dt="2022-03-08T01:52:48.103" v="917" actId="26606"/>
          <ac:spMkLst>
            <pc:docMk/>
            <pc:sldMk cId="4283594893" sldId="3828"/>
            <ac:spMk id="43" creationId="{9EE6F773-742A-491A-9A00-A2A150DF500A}"/>
          </ac:spMkLst>
        </pc:spChg>
        <pc:spChg chg="add del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48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50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52" creationId="{8930EBA3-4D2E-42E8-B828-834555328D85}"/>
          </ac:spMkLst>
        </pc:spChg>
        <pc:spChg chg="add del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54" creationId="{E58B2195-5055-402F-A3E7-53FF0E4980C3}"/>
          </ac:spMkLst>
        </pc:spChg>
        <pc:spChg chg="add del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56" creationId="{528AA953-F4F9-4DC5-97C7-491F4AF937DC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61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63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65" creationId="{2B577FF9-3543-4875-815D-3D87BD8A2002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67" creationId="{F5569EEC-E12F-4856-B407-02B2813A4AA5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69" creationId="{CF860788-3A6A-45A3-B3F1-06F159665603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71" creationId="{DF1E3393-B852-4883-B778-ED3525112942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73" creationId="{39853D09-4205-4CC7-83EB-288E886AC9E4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75" creationId="{0D040B79-3E73-4A31-840D-D6B9C9FDFC46}"/>
          </ac:spMkLst>
        </pc:spChg>
        <pc:spChg chg="add del">
          <ac:chgData name="Susroonya Koduru" userId="945fcde5299f7d30" providerId="LiveId" clId="{BC88353F-632E-4F3B-833F-13BF7488B763}" dt="2022-03-08T01:53:14.069" v="921" actId="26606"/>
          <ac:spMkLst>
            <pc:docMk/>
            <pc:sldMk cId="4283594893" sldId="3828"/>
            <ac:spMk id="77" creationId="{156C6AE5-3F8B-42AC-9EA4-1B686A11E93F}"/>
          </ac:spMkLst>
        </pc:spChg>
        <pc:spChg chg="add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79" creationId="{8A7BA06D-B3FF-4E91-8639-B4569AE3AA23}"/>
          </ac:spMkLst>
        </pc:spChg>
        <pc:spChg chg="add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80" creationId="{2B30C86D-5A07-48BC-9C9D-6F9A2DB1E9E1}"/>
          </ac:spMkLst>
        </pc:spChg>
        <pc:spChg chg="add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81" creationId="{8930EBA3-4D2E-42E8-B828-834555328D85}"/>
          </ac:spMkLst>
        </pc:spChg>
        <pc:spChg chg="add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82" creationId="{E58B2195-5055-402F-A3E7-53FF0E4980C3}"/>
          </ac:spMkLst>
        </pc:spChg>
        <pc:spChg chg="add">
          <ac:chgData name="Susroonya Koduru" userId="945fcde5299f7d30" providerId="LiveId" clId="{BC88353F-632E-4F3B-833F-13BF7488B763}" dt="2022-03-08T01:53:14.069" v="922" actId="26606"/>
          <ac:spMkLst>
            <pc:docMk/>
            <pc:sldMk cId="4283594893" sldId="3828"/>
            <ac:spMk id="83" creationId="{528AA953-F4F9-4DC5-97C7-491F4AF937DC}"/>
          </ac:spMkLst>
        </pc:spChg>
        <pc:picChg chg="add del">
          <ac:chgData name="Susroonya Koduru" userId="945fcde5299f7d30" providerId="LiveId" clId="{BC88353F-632E-4F3B-833F-13BF7488B763}" dt="2022-03-08T01:51:54.224" v="885" actId="26606"/>
          <ac:picMkLst>
            <pc:docMk/>
            <pc:sldMk cId="4283594893" sldId="3828"/>
            <ac:picMk id="5" creationId="{F3710647-5A54-45C7-8D8D-55585410E5F0}"/>
          </ac:picMkLst>
        </pc:picChg>
        <pc:picChg chg="add mod">
          <ac:chgData name="Susroonya Koduru" userId="945fcde5299f7d30" providerId="LiveId" clId="{BC88353F-632E-4F3B-833F-13BF7488B763}" dt="2022-03-08T01:53:30.125" v="926" actId="14100"/>
          <ac:picMkLst>
            <pc:docMk/>
            <pc:sldMk cId="4283594893" sldId="3828"/>
            <ac:picMk id="32" creationId="{C5F7E0B7-A5F9-4879-A08A-2C31201A0AD4}"/>
          </ac:picMkLst>
        </pc:picChg>
      </pc:sldChg>
      <pc:sldChg chg="delSp modSp del mod">
        <pc:chgData name="Susroonya Koduru" userId="945fcde5299f7d30" providerId="LiveId" clId="{BC88353F-632E-4F3B-833F-13BF7488B763}" dt="2022-03-08T01:56:28.287" v="983" actId="2696"/>
        <pc:sldMkLst>
          <pc:docMk/>
          <pc:sldMk cId="1026132043" sldId="3829"/>
        </pc:sldMkLst>
        <pc:spChg chg="mod">
          <ac:chgData name="Susroonya Koduru" userId="945fcde5299f7d30" providerId="LiveId" clId="{BC88353F-632E-4F3B-833F-13BF7488B763}" dt="2022-03-08T01:50:20.243" v="851" actId="20577"/>
          <ac:spMkLst>
            <pc:docMk/>
            <pc:sldMk cId="1026132043" sldId="3829"/>
            <ac:spMk id="17" creationId="{629F4044-902D-4034-8E90-44E0F885EEBD}"/>
          </ac:spMkLst>
        </pc:spChg>
        <pc:spChg chg="del">
          <ac:chgData name="Susroonya Koduru" userId="945fcde5299f7d30" providerId="LiveId" clId="{BC88353F-632E-4F3B-833F-13BF7488B763}" dt="2022-03-08T01:50:05.758" v="845" actId="478"/>
          <ac:spMkLst>
            <pc:docMk/>
            <pc:sldMk cId="1026132043" sldId="3829"/>
            <ac:spMk id="18" creationId="{439BF4B2-6931-43C1-8924-3E02FA60CF60}"/>
          </ac:spMkLst>
        </pc:spChg>
      </pc:sldChg>
      <pc:sldChg chg="del">
        <pc:chgData name="Susroonya Koduru" userId="945fcde5299f7d30" providerId="LiveId" clId="{BC88353F-632E-4F3B-833F-13BF7488B763}" dt="2022-03-08T01:56:48.616" v="984" actId="2696"/>
        <pc:sldMkLst>
          <pc:docMk/>
          <pc:sldMk cId="1791535643" sldId="3830"/>
        </pc:sldMkLst>
      </pc:sldChg>
      <pc:sldChg chg="modSp mod ord">
        <pc:chgData name="Susroonya Koduru" userId="945fcde5299f7d30" providerId="LiveId" clId="{BC88353F-632E-4F3B-833F-13BF7488B763}" dt="2022-03-08T14:59:25.605" v="3534" actId="20577"/>
        <pc:sldMkLst>
          <pc:docMk/>
          <pc:sldMk cId="3942647457" sldId="3831"/>
        </pc:sldMkLst>
        <pc:spChg chg="mod">
          <ac:chgData name="Susroonya Koduru" userId="945fcde5299f7d30" providerId="LiveId" clId="{BC88353F-632E-4F3B-833F-13BF7488B763}" dt="2022-03-08T01:57:18.467" v="993" actId="20577"/>
          <ac:spMkLst>
            <pc:docMk/>
            <pc:sldMk cId="3942647457" sldId="3831"/>
            <ac:spMk id="2" creationId="{5F916DAA-1ACF-4343-A637-D55C4A5DE05B}"/>
          </ac:spMkLst>
        </pc:spChg>
        <pc:spChg chg="mod">
          <ac:chgData name="Susroonya Koduru" userId="945fcde5299f7d30" providerId="LiveId" clId="{BC88353F-632E-4F3B-833F-13BF7488B763}" dt="2022-03-08T02:31:10.333" v="1574" actId="20577"/>
          <ac:spMkLst>
            <pc:docMk/>
            <pc:sldMk cId="3942647457" sldId="3831"/>
            <ac:spMk id="5" creationId="{3AD06355-A3C6-4680-9456-99EB4CD43474}"/>
          </ac:spMkLst>
        </pc:spChg>
        <pc:spChg chg="mod">
          <ac:chgData name="Susroonya Koduru" userId="945fcde5299f7d30" providerId="LiveId" clId="{BC88353F-632E-4F3B-833F-13BF7488B763}" dt="2022-03-08T02:30:57.864" v="1568" actId="20577"/>
          <ac:spMkLst>
            <pc:docMk/>
            <pc:sldMk cId="3942647457" sldId="3831"/>
            <ac:spMk id="6" creationId="{31E614C4-AF93-47E4-AAAE-E508A893E74A}"/>
          </ac:spMkLst>
        </pc:spChg>
        <pc:graphicFrameChg chg="mod">
          <ac:chgData name="Susroonya Koduru" userId="945fcde5299f7d30" providerId="LiveId" clId="{BC88353F-632E-4F3B-833F-13BF7488B763}" dt="2022-03-08T14:59:25.605" v="3534" actId="20577"/>
          <ac:graphicFrameMkLst>
            <pc:docMk/>
            <pc:sldMk cId="3942647457" sldId="3831"/>
            <ac:graphicFrameMk id="4" creationId="{E246B7D8-C843-490A-A5BB-04DFA74A3D8D}"/>
          </ac:graphicFrameMkLst>
        </pc:graphicFrameChg>
      </pc:sldChg>
      <pc:sldChg chg="addSp delSp modSp mod setBg addAnim">
        <pc:chgData name="Susroonya Koduru" userId="945fcde5299f7d30" providerId="LiveId" clId="{BC88353F-632E-4F3B-833F-13BF7488B763}" dt="2022-03-08T15:12:41.015" v="3575" actId="20577"/>
        <pc:sldMkLst>
          <pc:docMk/>
          <pc:sldMk cId="543995561" sldId="3832"/>
        </pc:sldMkLst>
        <pc:spChg chg="mod">
          <ac:chgData name="Susroonya Koduru" userId="945fcde5299f7d30" providerId="LiveId" clId="{BC88353F-632E-4F3B-833F-13BF7488B763}" dt="2022-03-08T06:21:27.571" v="2224" actId="14100"/>
          <ac:spMkLst>
            <pc:docMk/>
            <pc:sldMk cId="543995561" sldId="3832"/>
            <ac:spMk id="2" creationId="{F7CEB8CC-E887-4C39-A032-E3471EDC043E}"/>
          </ac:spMkLst>
        </pc:spChg>
        <pc:spChg chg="del mod">
          <ac:chgData name="Susroonya Koduru" userId="945fcde5299f7d30" providerId="LiveId" clId="{BC88353F-632E-4F3B-833F-13BF7488B763}" dt="2022-03-08T06:15:56.971" v="2115" actId="478"/>
          <ac:spMkLst>
            <pc:docMk/>
            <pc:sldMk cId="543995561" sldId="3832"/>
            <ac:spMk id="3" creationId="{A4B28E79-36F1-4487-B6B6-7A33F5C3C0B2}"/>
          </ac:spMkLst>
        </pc:spChg>
        <pc:spChg chg="del mod">
          <ac:chgData name="Susroonya Koduru" userId="945fcde5299f7d30" providerId="LiveId" clId="{BC88353F-632E-4F3B-833F-13BF7488B763}" dt="2022-03-08T06:15:22.255" v="2107" actId="478"/>
          <ac:spMkLst>
            <pc:docMk/>
            <pc:sldMk cId="543995561" sldId="3832"/>
            <ac:spMk id="4" creationId="{245DDB48-166A-4E16-B9DF-C5C6570A1BAD}"/>
          </ac:spMkLst>
        </pc:spChg>
        <pc:spChg chg="del">
          <ac:chgData name="Susroonya Koduru" userId="945fcde5299f7d30" providerId="LiveId" clId="{BC88353F-632E-4F3B-833F-13BF7488B763}" dt="2022-03-08T06:11:47.324" v="2040" actId="478"/>
          <ac:spMkLst>
            <pc:docMk/>
            <pc:sldMk cId="543995561" sldId="3832"/>
            <ac:spMk id="5" creationId="{7A4C5B2A-12FB-43E3-8389-C0A5E65E6D91}"/>
          </ac:spMkLst>
        </pc:spChg>
        <pc:spChg chg="del">
          <ac:chgData name="Susroonya Koduru" userId="945fcde5299f7d30" providerId="LiveId" clId="{BC88353F-632E-4F3B-833F-13BF7488B763}" dt="2022-03-08T06:11:54.565" v="2042" actId="478"/>
          <ac:spMkLst>
            <pc:docMk/>
            <pc:sldMk cId="543995561" sldId="3832"/>
            <ac:spMk id="6" creationId="{53C09F06-9236-4635-AFB4-5E7D384A6BAE}"/>
          </ac:spMkLst>
        </pc:spChg>
        <pc:spChg chg="del mod">
          <ac:chgData name="Susroonya Koduru" userId="945fcde5299f7d30" providerId="LiveId" clId="{BC88353F-632E-4F3B-833F-13BF7488B763}" dt="2022-03-08T06:16:22.618" v="2125" actId="478"/>
          <ac:spMkLst>
            <pc:docMk/>
            <pc:sldMk cId="543995561" sldId="3832"/>
            <ac:spMk id="7" creationId="{016D0387-7057-4207-9037-65B55A7B211B}"/>
          </ac:spMkLst>
        </pc:spChg>
        <pc:spChg chg="del mod">
          <ac:chgData name="Susroonya Koduru" userId="945fcde5299f7d30" providerId="LiveId" clId="{BC88353F-632E-4F3B-833F-13BF7488B763}" dt="2022-03-08T06:15:30.214" v="2109" actId="478"/>
          <ac:spMkLst>
            <pc:docMk/>
            <pc:sldMk cId="543995561" sldId="3832"/>
            <ac:spMk id="8" creationId="{EE1302F8-9FA6-4CC4-AD07-E8137FCC99A5}"/>
          </ac:spMkLst>
        </pc:spChg>
        <pc:spChg chg="mod">
          <ac:chgData name="Susroonya Koduru" userId="945fcde5299f7d30" providerId="LiveId" clId="{BC88353F-632E-4F3B-833F-13BF7488B763}" dt="2022-03-08T06:23:09.543" v="2317" actId="20577"/>
          <ac:spMkLst>
            <pc:docMk/>
            <pc:sldMk cId="543995561" sldId="3832"/>
            <ac:spMk id="9" creationId="{38435D0D-6D88-4851-8B63-E6A6A7BC8659}"/>
          </ac:spMkLst>
        </pc:spChg>
        <pc:spChg chg="mod">
          <ac:chgData name="Susroonya Koduru" userId="945fcde5299f7d30" providerId="LiveId" clId="{BC88353F-632E-4F3B-833F-13BF7488B763}" dt="2022-03-08T06:23:20.736" v="2341" actId="20577"/>
          <ac:spMkLst>
            <pc:docMk/>
            <pc:sldMk cId="543995561" sldId="3832"/>
            <ac:spMk id="10" creationId="{0355C492-B5A1-4AEA-87B3-88D8AB076D5E}"/>
          </ac:spMkLst>
        </pc:spChg>
        <pc:spChg chg="mo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11" creationId="{68ED6379-8C31-4483-A809-D0E84782F0CA}"/>
          </ac:spMkLst>
        </pc:spChg>
        <pc:spChg chg="add del mod">
          <ac:chgData name="Susroonya Koduru" userId="945fcde5299f7d30" providerId="LiveId" clId="{BC88353F-632E-4F3B-833F-13BF7488B763}" dt="2022-03-08T06:11:51.051" v="2041" actId="478"/>
          <ac:spMkLst>
            <pc:docMk/>
            <pc:sldMk cId="543995561" sldId="3832"/>
            <ac:spMk id="13" creationId="{449F74D1-B11F-4504-8FD9-BA1D13D4DCD9}"/>
          </ac:spMkLst>
        </pc:spChg>
        <pc:spChg chg="add del mod">
          <ac:chgData name="Susroonya Koduru" userId="945fcde5299f7d30" providerId="LiveId" clId="{BC88353F-632E-4F3B-833F-13BF7488B763}" dt="2022-03-08T06:12:09.235" v="2043" actId="478"/>
          <ac:spMkLst>
            <pc:docMk/>
            <pc:sldMk cId="543995561" sldId="3832"/>
            <ac:spMk id="15" creationId="{7C35F43E-3FFB-48EE-ADDA-29D528E9F292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16" creationId="{8A7BA06D-B3FF-4E91-8639-B4569AE3AA23}"/>
          </ac:spMkLst>
        </pc:spChg>
        <pc:spChg chg="add del mod">
          <ac:chgData name="Susroonya Koduru" userId="945fcde5299f7d30" providerId="LiveId" clId="{BC88353F-632E-4F3B-833F-13BF7488B763}" dt="2022-03-08T06:15:26.158" v="2108" actId="478"/>
          <ac:spMkLst>
            <pc:docMk/>
            <pc:sldMk cId="543995561" sldId="3832"/>
            <ac:spMk id="17" creationId="{3F066099-6C26-42CB-A040-3CF704243A44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18" creationId="{2B30C86D-5A07-48BC-9C9D-6F9A2DB1E9E1}"/>
          </ac:spMkLst>
        </pc:spChg>
        <pc:spChg chg="add del mod">
          <ac:chgData name="Susroonya Koduru" userId="945fcde5299f7d30" providerId="LiveId" clId="{BC88353F-632E-4F3B-833F-13BF7488B763}" dt="2022-03-08T06:15:32.128" v="2110" actId="478"/>
          <ac:spMkLst>
            <pc:docMk/>
            <pc:sldMk cId="543995561" sldId="3832"/>
            <ac:spMk id="19" creationId="{1DD88EF8-A79B-4A0F-9645-26E35FB59665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20" creationId="{46F1F2C8-798B-4CCE-A851-94AFAF350BED}"/>
          </ac:spMkLst>
        </pc:spChg>
        <pc:spChg chg="add del mod">
          <ac:chgData name="Susroonya Koduru" userId="945fcde5299f7d30" providerId="LiveId" clId="{BC88353F-632E-4F3B-833F-13BF7488B763}" dt="2022-03-08T06:16:01.835" v="2116" actId="478"/>
          <ac:spMkLst>
            <pc:docMk/>
            <pc:sldMk cId="543995561" sldId="3832"/>
            <ac:spMk id="21" creationId="{53290D4B-1400-4D87-ABBB-11B84522B169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22" creationId="{755E9CD0-04B0-4A3C-B291-AD913379C713}"/>
          </ac:spMkLst>
        </pc:spChg>
        <pc:spChg chg="add mod">
          <ac:chgData name="Susroonya Koduru" userId="945fcde5299f7d30" providerId="LiveId" clId="{BC88353F-632E-4F3B-833F-13BF7488B763}" dt="2022-03-08T15:12:41.015" v="3575" actId="20577"/>
          <ac:spMkLst>
            <pc:docMk/>
            <pc:sldMk cId="543995561" sldId="3832"/>
            <ac:spMk id="23" creationId="{9EFC77FB-14D4-4C47-BC71-39679904BBFC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24" creationId="{1DD8BF3B-6066-418C-8D1A-75C5E396FC04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26" creationId="{80BC66F9-7A74-4286-AD22-1174052CC22C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28" creationId="{D8142CC3-2B5C-48E6-9DF0-6C8ACBAF23EF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32" creationId="{46A89C79-8EF3-4AF9-B3D9-59A883F41C83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34" creationId="{EFE5CE34-4543-42E5-B82C-1F3D12422CDD}"/>
          </ac:spMkLst>
        </pc:spChg>
        <pc:spChg chg="add">
          <ac:chgData name="Susroonya Koduru" userId="945fcde5299f7d30" providerId="LiveId" clId="{BC88353F-632E-4F3B-833F-13BF7488B763}" dt="2022-03-08T06:20:51.554" v="2219" actId="26606"/>
          <ac:spMkLst>
            <pc:docMk/>
            <pc:sldMk cId="543995561" sldId="3832"/>
            <ac:spMk id="36" creationId="{72AF41FE-63D7-4695-81D2-66D2510E4486}"/>
          </ac:spMkLst>
        </pc:spChg>
        <pc:cxnChg chg="add">
          <ac:chgData name="Susroonya Koduru" userId="945fcde5299f7d30" providerId="LiveId" clId="{BC88353F-632E-4F3B-833F-13BF7488B763}" dt="2022-03-08T06:20:51.554" v="2219" actId="26606"/>
          <ac:cxnSpMkLst>
            <pc:docMk/>
            <pc:sldMk cId="543995561" sldId="3832"/>
            <ac:cxnSpMk id="30" creationId="{7B2D303B-3DD0-4319-9EAD-361847FEC71D}"/>
          </ac:cxnSpMkLst>
        </pc:cxnChg>
      </pc:sldChg>
      <pc:sldChg chg="addSp delSp modSp mod ord setBg">
        <pc:chgData name="Susroonya Koduru" userId="945fcde5299f7d30" providerId="LiveId" clId="{BC88353F-632E-4F3B-833F-13BF7488B763}" dt="2022-03-08T15:30:40.315" v="3577"/>
        <pc:sldMkLst>
          <pc:docMk/>
          <pc:sldMk cId="17839761" sldId="3833"/>
        </pc:sldMkLst>
        <pc:spChg chg="add del mod">
          <ac:chgData name="Susroonya Koduru" userId="945fcde5299f7d30" providerId="LiveId" clId="{BC88353F-632E-4F3B-833F-13BF7488B763}" dt="2022-03-08T06:31:39.817" v="2389" actId="26606"/>
          <ac:spMkLst>
            <pc:docMk/>
            <pc:sldMk cId="17839761" sldId="3833"/>
            <ac:spMk id="3" creationId="{3269853A-B11F-4C53-9092-FAD6A2F8A395}"/>
          </ac:spMkLst>
        </pc:spChg>
        <pc:spChg chg="mod">
          <ac:chgData name="Susroonya Koduru" userId="945fcde5299f7d30" providerId="LiveId" clId="{BC88353F-632E-4F3B-833F-13BF7488B763}" dt="2022-03-08T07:15:05.009" v="2456" actId="20577"/>
          <ac:spMkLst>
            <pc:docMk/>
            <pc:sldMk cId="17839761" sldId="3833"/>
            <ac:spMk id="4" creationId="{E45C6405-9D6C-48F5-9EFB-4CF1F3193EA4}"/>
          </ac:spMkLst>
        </pc:spChg>
        <pc:spChg chg="del">
          <ac:chgData name="Susroonya Koduru" userId="945fcde5299f7d30" providerId="LiveId" clId="{BC88353F-632E-4F3B-833F-13BF7488B763}" dt="2022-03-08T06:29:54.743" v="2344" actId="478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Susroonya Koduru" userId="945fcde5299f7d30" providerId="LiveId" clId="{BC88353F-632E-4F3B-833F-13BF7488B763}" dt="2022-03-08T06:31:28.440" v="2388" actId="478"/>
          <ac:spMkLst>
            <pc:docMk/>
            <pc:sldMk cId="17839761" sldId="3833"/>
            <ac:spMk id="7" creationId="{FB5C6F6D-485A-41E5-9FAA-98C2C5460AD7}"/>
          </ac:spMkLst>
        </pc:spChg>
        <pc:spChg chg="add del mod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10" creationId="{C018AD09-2C20-4141-AD9D-E6240D8B67C8}"/>
          </ac:spMkLst>
        </pc:spChg>
        <pc:spChg chg="mod">
          <ac:chgData name="Susroonya Koduru" userId="945fcde5299f7d30" providerId="LiveId" clId="{BC88353F-632E-4F3B-833F-13BF7488B763}" dt="2022-03-08T06:33:04.926" v="2452" actId="20577"/>
          <ac:spMkLst>
            <pc:docMk/>
            <pc:sldMk cId="17839761" sldId="3833"/>
            <ac:spMk id="12" creationId="{C01975C7-D604-4AD4-85CC-2EFC92D81A7E}"/>
          </ac:spMkLst>
        </pc:spChg>
        <pc:spChg chg="mod ord">
          <ac:chgData name="Susroonya Koduru" userId="945fcde5299f7d30" providerId="LiveId" clId="{BC88353F-632E-4F3B-833F-13BF7488B763}" dt="2022-03-08T06:32:58.199" v="2446" actId="20577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14" creationId="{DC4D09A1-D96F-4BFC-8475-2F079EAD8652}"/>
          </ac:spMkLst>
        </pc:spChg>
        <pc:spChg chg="add mod">
          <ac:chgData name="Susroonya Koduru" userId="945fcde5299f7d30" providerId="LiveId" clId="{BC88353F-632E-4F3B-833F-13BF7488B763}" dt="2022-03-08T07:15:48.552" v="2492" actId="20577"/>
          <ac:spMkLst>
            <pc:docMk/>
            <pc:sldMk cId="17839761" sldId="3833"/>
            <ac:spMk id="15" creationId="{C9BFCB4C-FC28-4C7E-BEB7-301D25BCEBAB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19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21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23" creationId="{2B577FF9-3543-4875-815D-3D87BD8A2002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25" creationId="{F5569EEC-E12F-4856-B407-02B2813A4AA5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27" creationId="{CF860788-3A6A-45A3-B3F1-06F159665603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29" creationId="{DF1E3393-B852-4883-B778-ED3525112942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31" creationId="{39853D09-4205-4CC7-83EB-288E886AC9E4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33" creationId="{0D040B79-3E73-4A31-840D-D6B9C9FDFC46}"/>
          </ac:spMkLst>
        </pc:spChg>
        <pc:spChg chg="add del">
          <ac:chgData name="Susroonya Koduru" userId="945fcde5299f7d30" providerId="LiveId" clId="{BC88353F-632E-4F3B-833F-13BF7488B763}" dt="2022-03-08T06:31:56.521" v="2391" actId="26606"/>
          <ac:spMkLst>
            <pc:docMk/>
            <pc:sldMk cId="17839761" sldId="3833"/>
            <ac:spMk id="35" creationId="{156C6AE5-3F8B-42AC-9EA4-1B686A11E93F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41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43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45" creationId="{A1D7EC86-7CB9-431D-8AC3-8AAF0440B162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47" creationId="{D4B9777F-B610-419B-9193-80306388F3E2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49" creationId="{311F016A-A753-449B-9EA6-322199B7119E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51" creationId="{95106A28-883A-4993-BF9E-C403B81A8D66}"/>
          </ac:spMkLst>
        </pc:spChg>
        <pc:spChg chg="add del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53" creationId="{F5AE4E4F-9F4C-43ED-8299-9BD63B74E8F0}"/>
          </ac:spMkLst>
        </pc:spChg>
        <pc:spChg chg="ad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58" creationId="{8A7BA06D-B3FF-4E91-8639-B4569AE3AA23}"/>
          </ac:spMkLst>
        </pc:spChg>
        <pc:spChg chg="ad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60" creationId="{2B30C86D-5A07-48BC-9C9D-6F9A2DB1E9E1}"/>
          </ac:spMkLst>
        </pc:spChg>
        <pc:spChg chg="ad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62" creationId="{8930EBA3-4D2E-42E8-B828-834555328D85}"/>
          </ac:spMkLst>
        </pc:spChg>
        <pc:spChg chg="ad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64" creationId="{E58B2195-5055-402F-A3E7-53FF0E4980C3}"/>
          </ac:spMkLst>
        </pc:spChg>
        <pc:spChg chg="add">
          <ac:chgData name="Susroonya Koduru" userId="945fcde5299f7d30" providerId="LiveId" clId="{BC88353F-632E-4F3B-833F-13BF7488B763}" dt="2022-03-08T06:32:35.858" v="2408" actId="26606"/>
          <ac:spMkLst>
            <pc:docMk/>
            <pc:sldMk cId="17839761" sldId="3833"/>
            <ac:spMk id="66" creationId="{528AA953-F4F9-4DC5-97C7-491F4AF937DC}"/>
          </ac:spMkLst>
        </pc:spChg>
        <pc:picChg chg="del mod">
          <ac:chgData name="Susroonya Koduru" userId="945fcde5299f7d30" providerId="LiveId" clId="{BC88353F-632E-4F3B-833F-13BF7488B763}" dt="2022-03-08T06:31:23.681" v="2387" actId="478"/>
          <ac:picMkLst>
            <pc:docMk/>
            <pc:sldMk cId="17839761" sldId="3833"/>
            <ac:picMk id="9" creationId="{BB00A97C-4C32-42DA-9838-F3D341AB0DCC}"/>
          </ac:picMkLst>
        </pc:picChg>
        <pc:picChg chg="del mod">
          <ac:chgData name="Susroonya Koduru" userId="945fcde5299f7d30" providerId="LiveId" clId="{BC88353F-632E-4F3B-833F-13BF7488B763}" dt="2022-03-08T06:31:45.680" v="2390" actId="478"/>
          <ac:picMkLst>
            <pc:docMk/>
            <pc:sldMk cId="17839761" sldId="3833"/>
            <ac:picMk id="11" creationId="{89C83A94-9400-40DF-9CE0-AFEB3C742BC3}"/>
          </ac:picMkLst>
        </pc:picChg>
        <pc:picChg chg="add mod">
          <ac:chgData name="Susroonya Koduru" userId="945fcde5299f7d30" providerId="LiveId" clId="{BC88353F-632E-4F3B-833F-13BF7488B763}" dt="2022-03-08T07:09:31.318" v="2454" actId="1076"/>
          <ac:picMkLst>
            <pc:docMk/>
            <pc:sldMk cId="17839761" sldId="3833"/>
            <ac:picMk id="37" creationId="{36A4DE9A-4F8C-464A-B47C-3432297198C7}"/>
          </ac:picMkLst>
        </pc:picChg>
      </pc:sldChg>
      <pc:sldChg chg="addSp delSp modSp mod setBg addAnim modAnim">
        <pc:chgData name="Susroonya Koduru" userId="945fcde5299f7d30" providerId="LiveId" clId="{BC88353F-632E-4F3B-833F-13BF7488B763}" dt="2022-03-08T08:06:52.468" v="3053" actId="20577"/>
        <pc:sldMkLst>
          <pc:docMk/>
          <pc:sldMk cId="962258905" sldId="3834"/>
        </pc:sldMkLst>
        <pc:spChg chg="mo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2" creationId="{659706C9-F26D-46CA-93BF-8C27012F6B12}"/>
          </ac:spMkLst>
        </pc:spChg>
        <pc:spChg chg="del mod">
          <ac:chgData name="Susroonya Koduru" userId="945fcde5299f7d30" providerId="LiveId" clId="{BC88353F-632E-4F3B-833F-13BF7488B763}" dt="2022-03-08T08:03:30.618" v="2911" actId="478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Susroonya Koduru" userId="945fcde5299f7d30" providerId="LiveId" clId="{BC88353F-632E-4F3B-833F-13BF7488B763}" dt="2022-03-08T08:06:34.919" v="3015" actId="20577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Susroonya Koduru" userId="945fcde5299f7d30" providerId="LiveId" clId="{BC88353F-632E-4F3B-833F-13BF7488B763}" dt="2022-03-08T08:06:52.468" v="3053" actId="20577"/>
          <ac:spMkLst>
            <pc:docMk/>
            <pc:sldMk cId="962258905" sldId="3834"/>
            <ac:spMk id="5" creationId="{C75D06EF-9416-46F7-8230-B49EE1269F53}"/>
          </ac:spMkLst>
        </pc:spChg>
        <pc:spChg chg="mo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6" creationId="{7359025F-68D1-4F50-8480-3F981455D4DE}"/>
          </ac:spMkLst>
        </pc:spChg>
        <pc:spChg chg="add del mod">
          <ac:chgData name="Susroonya Koduru" userId="945fcde5299f7d30" providerId="LiveId" clId="{BC88353F-632E-4F3B-833F-13BF7488B763}" dt="2022-03-08T08:04:38.634" v="2939"/>
          <ac:spMkLst>
            <pc:docMk/>
            <pc:sldMk cId="962258905" sldId="3834"/>
            <ac:spMk id="7" creationId="{DEAA4881-6F98-4966-9AA8-07DFE7BFC076}"/>
          </ac:spMkLst>
        </pc:spChg>
        <pc:spChg chg="add del mo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9" creationId="{EDF1A53A-C41F-4CF8-8BCA-0CFEDB529871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12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14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16" creationId="{A1D7EC86-7CB9-431D-8AC3-8AAF0440B162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18" creationId="{D4B9777F-B610-419B-9193-80306388F3E2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20" creationId="{311F016A-A753-449B-9EA6-322199B7119E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22" creationId="{95106A28-883A-4993-BF9E-C403B81A8D66}"/>
          </ac:spMkLst>
        </pc:spChg>
        <pc:spChg chg="add del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24" creationId="{F5AE4E4F-9F4C-43ED-8299-9BD63B74E8F0}"/>
          </ac:spMkLst>
        </pc:spChg>
        <pc:spChg chg="add del">
          <ac:chgData name="Susroonya Koduru" userId="945fcde5299f7d30" providerId="LiveId" clId="{BC88353F-632E-4F3B-833F-13BF7488B763}" dt="2022-03-08T08:05:46.212" v="3006" actId="26606"/>
          <ac:spMkLst>
            <pc:docMk/>
            <pc:sldMk cId="962258905" sldId="3834"/>
            <ac:spMk id="3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8:05:46.212" v="3006" actId="26606"/>
          <ac:spMkLst>
            <pc:docMk/>
            <pc:sldMk cId="962258905" sldId="3834"/>
            <ac:spMk id="32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8:05:46.212" v="3006" actId="26606"/>
          <ac:spMkLst>
            <pc:docMk/>
            <pc:sldMk cId="962258905" sldId="3834"/>
            <ac:spMk id="34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8:05:46.212" v="3006" actId="26606"/>
          <ac:spMkLst>
            <pc:docMk/>
            <pc:sldMk cId="962258905" sldId="3834"/>
            <ac:spMk id="36" creationId="{B2D4AD41-40DA-4A81-92F5-B6E3BA1ED82A}"/>
          </ac:spMkLst>
        </pc:spChg>
        <pc:spChg chg="ad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38" creationId="{23DA7759-3209-4FE2-96D1-4EEDD81E9EA0}"/>
          </ac:spMkLst>
        </pc:spChg>
        <pc:spChg chg="ad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39" creationId="{41460DAD-8769-4C9F-9C8C-BB0443909D76}"/>
          </ac:spMkLst>
        </pc:spChg>
        <pc:spChg chg="ad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40" creationId="{7DA1F35B-C8F7-4A5A-9339-7DA4D785B300}"/>
          </ac:spMkLst>
        </pc:spChg>
        <pc:spChg chg="add">
          <ac:chgData name="Susroonya Koduru" userId="945fcde5299f7d30" providerId="LiveId" clId="{BC88353F-632E-4F3B-833F-13BF7488B763}" dt="2022-03-08T08:05:46.244" v="3007" actId="26606"/>
          <ac:spMkLst>
            <pc:docMk/>
            <pc:sldMk cId="962258905" sldId="3834"/>
            <ac:spMk id="41" creationId="{B2D4AD41-40DA-4A81-92F5-B6E3BA1ED82A}"/>
          </ac:spMkLst>
        </pc:spChg>
        <pc:graphicFrameChg chg="add del">
          <ac:chgData name="Susroonya Koduru" userId="945fcde5299f7d30" providerId="LiveId" clId="{BC88353F-632E-4F3B-833F-13BF7488B763}" dt="2022-03-08T08:05:46.212" v="3006" actId="26606"/>
          <ac:graphicFrameMkLst>
            <pc:docMk/>
            <pc:sldMk cId="962258905" sldId="3834"/>
            <ac:graphicFrameMk id="26" creationId="{E5F47519-BC33-4DD7-93EF-F1E528CBAF5A}"/>
          </ac:graphicFrameMkLst>
        </pc:graphicFrameChg>
        <pc:graphicFrameChg chg="add mod">
          <ac:chgData name="Susroonya Koduru" userId="945fcde5299f7d30" providerId="LiveId" clId="{BC88353F-632E-4F3B-833F-13BF7488B763}" dt="2022-03-08T08:06:22.783" v="3009"/>
          <ac:graphicFrameMkLst>
            <pc:docMk/>
            <pc:sldMk cId="962258905" sldId="3834"/>
            <ac:graphicFrameMk id="42" creationId="{4F12D756-2A7C-4969-BA0B-4A669C572495}"/>
          </ac:graphicFrameMkLst>
        </pc:graphicFrameChg>
        <pc:picChg chg="add del">
          <ac:chgData name="Susroonya Koduru" userId="945fcde5299f7d30" providerId="LiveId" clId="{BC88353F-632E-4F3B-833F-13BF7488B763}" dt="2022-03-08T08:04:16.369" v="2916" actId="478"/>
          <ac:picMkLst>
            <pc:docMk/>
            <pc:sldMk cId="962258905" sldId="3834"/>
            <ac:picMk id="8" creationId="{C7D67411-9338-4DCE-BAB0-8A77BAD26CDD}"/>
          </ac:picMkLst>
        </pc:picChg>
      </pc:sldChg>
      <pc:sldChg chg="addSp delSp modSp add mod">
        <pc:chgData name="Susroonya Koduru" userId="945fcde5299f7d30" providerId="LiveId" clId="{BC88353F-632E-4F3B-833F-13BF7488B763}" dt="2022-03-08T15:06:31.880" v="3570" actId="20577"/>
        <pc:sldMkLst>
          <pc:docMk/>
          <pc:sldMk cId="2420961596" sldId="3835"/>
        </pc:sldMkLst>
        <pc:spChg chg="mod">
          <ac:chgData name="Susroonya Koduru" userId="945fcde5299f7d30" providerId="LiveId" clId="{BC88353F-632E-4F3B-833F-13BF7488B763}" dt="2022-03-08T15:06:31.880" v="3570" actId="20577"/>
          <ac:spMkLst>
            <pc:docMk/>
            <pc:sldMk cId="2420961596" sldId="3835"/>
            <ac:spMk id="3" creationId="{9F49FB76-25BA-4481-B88D-DCB748E1662E}"/>
          </ac:spMkLst>
        </pc:spChg>
        <pc:spChg chg="add del mod">
          <ac:chgData name="Susroonya Koduru" userId="945fcde5299f7d30" providerId="LiveId" clId="{BC88353F-632E-4F3B-833F-13BF7488B763}" dt="2022-03-08T02:33:48.949" v="1628" actId="47"/>
          <ac:spMkLst>
            <pc:docMk/>
            <pc:sldMk cId="2420961596" sldId="3835"/>
            <ac:spMk id="4" creationId="{6BB8FCB0-9F26-447D-A3BE-17A3B721A6AE}"/>
          </ac:spMkLst>
        </pc:spChg>
        <pc:spChg chg="add del mod">
          <ac:chgData name="Susroonya Koduru" userId="945fcde5299f7d30" providerId="LiveId" clId="{BC88353F-632E-4F3B-833F-13BF7488B763}" dt="2022-03-08T02:34:38.528" v="1647" actId="1076"/>
          <ac:spMkLst>
            <pc:docMk/>
            <pc:sldMk cId="2420961596" sldId="3835"/>
            <ac:spMk id="6" creationId="{3FF51C7F-8BD1-49DB-8E89-BE17554AE671}"/>
          </ac:spMkLst>
        </pc:spChg>
      </pc:sldChg>
      <pc:sldChg chg="delSp modSp add del mod">
        <pc:chgData name="Susroonya Koduru" userId="945fcde5299f7d30" providerId="LiveId" clId="{BC88353F-632E-4F3B-833F-13BF7488B763}" dt="2022-03-08T14:52:41.453" v="3337" actId="47"/>
        <pc:sldMkLst>
          <pc:docMk/>
          <pc:sldMk cId="3354086065" sldId="3836"/>
        </pc:sldMkLst>
        <pc:spChg chg="mod">
          <ac:chgData name="Susroonya Koduru" userId="945fcde5299f7d30" providerId="LiveId" clId="{BC88353F-632E-4F3B-833F-13BF7488B763}" dt="2022-03-08T07:16:11.465" v="2511" actId="20577"/>
          <ac:spMkLst>
            <pc:docMk/>
            <pc:sldMk cId="3354086065" sldId="3836"/>
            <ac:spMk id="15" creationId="{C9BFCB4C-FC28-4C7E-BEB7-301D25BCEBAB}"/>
          </ac:spMkLst>
        </pc:spChg>
        <pc:picChg chg="del mod">
          <ac:chgData name="Susroonya Koduru" userId="945fcde5299f7d30" providerId="LiveId" clId="{BC88353F-632E-4F3B-833F-13BF7488B763}" dt="2022-03-08T07:23:01.013" v="2552" actId="478"/>
          <ac:picMkLst>
            <pc:docMk/>
            <pc:sldMk cId="3354086065" sldId="3836"/>
            <ac:picMk id="37" creationId="{36A4DE9A-4F8C-464A-B47C-3432297198C7}"/>
          </ac:picMkLst>
        </pc:picChg>
      </pc:sldChg>
      <pc:sldChg chg="addSp delSp modSp add mod">
        <pc:chgData name="Susroonya Koduru" userId="945fcde5299f7d30" providerId="LiveId" clId="{BC88353F-632E-4F3B-833F-13BF7488B763}" dt="2022-03-08T14:53:34.581" v="3359" actId="255"/>
        <pc:sldMkLst>
          <pc:docMk/>
          <pc:sldMk cId="1166085816" sldId="3837"/>
        </pc:sldMkLst>
        <pc:spChg chg="mod">
          <ac:chgData name="Susroonya Koduru" userId="945fcde5299f7d30" providerId="LiveId" clId="{BC88353F-632E-4F3B-833F-13BF7488B763}" dt="2022-03-08T14:53:34.581" v="3359" actId="255"/>
          <ac:spMkLst>
            <pc:docMk/>
            <pc:sldMk cId="1166085816" sldId="3837"/>
            <ac:spMk id="2" creationId="{F7CEB8CC-E887-4C39-A032-E3471EDC043E}"/>
          </ac:spMkLst>
        </pc:spChg>
        <pc:spChg chg="mo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9" creationId="{38435D0D-6D88-4851-8B63-E6A6A7BC8659}"/>
          </ac:spMkLst>
        </pc:spChg>
        <pc:spChg chg="mo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10" creationId="{0355C492-B5A1-4AEA-87B3-88D8AB076D5E}"/>
          </ac:spMkLst>
        </pc:spChg>
        <pc:spChg chg="mo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11" creationId="{68ED6379-8C31-4483-A809-D0E84782F0CA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16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18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20" creationId="{46F1F2C8-798B-4CCE-A851-94AFAF350BED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22" creationId="{755E9CD0-04B0-4A3C-B291-AD913379C713}"/>
          </ac:spMkLst>
        </pc:spChg>
        <pc:spChg chg="add del mod ord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23" creationId="{9EFC77FB-14D4-4C47-BC71-39679904BBFC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24" creationId="{1DD8BF3B-6066-418C-8D1A-75C5E396FC04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26" creationId="{80BC66F9-7A74-4286-AD22-1174052CC22C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28" creationId="{D8142CC3-2B5C-48E6-9DF0-6C8ACBAF23EF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32" creationId="{46A89C79-8EF3-4AF9-B3D9-59A883F41C83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34" creationId="{EFE5CE34-4543-42E5-B82C-1F3D12422CDD}"/>
          </ac:spMkLst>
        </pc:spChg>
        <pc:spChg chg="add del">
          <ac:chgData name="Susroonya Koduru" userId="945fcde5299f7d30" providerId="LiveId" clId="{BC88353F-632E-4F3B-833F-13BF7488B763}" dt="2022-03-08T07:24:25.503" v="2558" actId="26606"/>
          <ac:spMkLst>
            <pc:docMk/>
            <pc:sldMk cId="1166085816" sldId="3837"/>
            <ac:spMk id="36" creationId="{72AF41FE-63D7-4695-81D2-66D2510E4486}"/>
          </ac:spMkLst>
        </pc:spChg>
        <pc:spChg chg="add del">
          <ac:chgData name="Susroonya Koduru" userId="945fcde5299f7d30" providerId="LiveId" clId="{BC88353F-632E-4F3B-833F-13BF7488B763}" dt="2022-03-08T07:24:22.945" v="2555" actId="26606"/>
          <ac:spMkLst>
            <pc:docMk/>
            <pc:sldMk cId="1166085816" sldId="3837"/>
            <ac:spMk id="42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43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4:22.945" v="2555" actId="26606"/>
          <ac:spMkLst>
            <pc:docMk/>
            <pc:sldMk cId="1166085816" sldId="3837"/>
            <ac:spMk id="44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45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4:22.945" v="2555" actId="26606"/>
          <ac:spMkLst>
            <pc:docMk/>
            <pc:sldMk cId="1166085816" sldId="3837"/>
            <ac:spMk id="46" creationId="{460B0EFB-53ED-4F35-B05D-F658EA021C65}"/>
          </ac:spMkLst>
        </pc:spChg>
        <pc:spChg chg="add del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47" creationId="{4AC6B390-BC59-4F1D-A0EE-D71A92F0A0B2}"/>
          </ac:spMkLst>
        </pc:spChg>
        <pc:spChg chg="add del">
          <ac:chgData name="Susroonya Koduru" userId="945fcde5299f7d30" providerId="LiveId" clId="{BC88353F-632E-4F3B-833F-13BF7488B763}" dt="2022-03-08T07:24:22.945" v="2555" actId="26606"/>
          <ac:spMkLst>
            <pc:docMk/>
            <pc:sldMk cId="1166085816" sldId="3837"/>
            <ac:spMk id="48" creationId="{835EF3DD-7D43-4A27-8967-A92FD8CC9365}"/>
          </ac:spMkLst>
        </pc:spChg>
        <pc:spChg chg="add del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49" creationId="{B6C60D79-16F1-4C4B-B7E3-7634E7069CDE}"/>
          </ac:spMkLst>
        </pc:spChg>
        <pc:spChg chg="add del">
          <ac:chgData name="Susroonya Koduru" userId="945fcde5299f7d30" providerId="LiveId" clId="{BC88353F-632E-4F3B-833F-13BF7488B763}" dt="2022-03-08T07:24:25.487" v="2557" actId="26606"/>
          <ac:spMkLst>
            <pc:docMk/>
            <pc:sldMk cId="1166085816" sldId="3837"/>
            <ac:spMk id="5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4:25.487" v="2557" actId="26606"/>
          <ac:spMkLst>
            <pc:docMk/>
            <pc:sldMk cId="1166085816" sldId="3837"/>
            <ac:spMk id="5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4:25.487" v="2557" actId="26606"/>
          <ac:spMkLst>
            <pc:docMk/>
            <pc:sldMk cId="1166085816" sldId="3837"/>
            <ac:spMk id="52" creationId="{460B0EFB-53ED-4F35-B05D-F658EA021C65}"/>
          </ac:spMkLst>
        </pc:spChg>
        <pc:spChg chg="add del">
          <ac:chgData name="Susroonya Koduru" userId="945fcde5299f7d30" providerId="LiveId" clId="{BC88353F-632E-4F3B-833F-13BF7488B763}" dt="2022-03-08T07:24:25.487" v="2557" actId="26606"/>
          <ac:spMkLst>
            <pc:docMk/>
            <pc:sldMk cId="1166085816" sldId="3837"/>
            <ac:spMk id="54" creationId="{835EF3DD-7D43-4A27-8967-A92FD8CC9365}"/>
          </ac:spMkLst>
        </pc:spChg>
        <pc:spChg chg="add del">
          <ac:chgData name="Susroonya Koduru" userId="945fcde5299f7d30" providerId="LiveId" clId="{BC88353F-632E-4F3B-833F-13BF7488B763}" dt="2022-03-08T07:25:00.861" v="2569" actId="26606"/>
          <ac:spMkLst>
            <pc:docMk/>
            <pc:sldMk cId="1166085816" sldId="3837"/>
            <ac:spMk id="56" creationId="{426B127E-6498-4C77-9C9D-4553A5113B80}"/>
          </ac:spMkLst>
        </pc:spChg>
        <pc:spChg chg="add del">
          <ac:chgData name="Susroonya Koduru" userId="945fcde5299f7d30" providerId="LiveId" clId="{BC88353F-632E-4F3B-833F-13BF7488B763}" dt="2022-03-08T07:24:54.109" v="2566" actId="26606"/>
          <ac:spMkLst>
            <pc:docMk/>
            <pc:sldMk cId="1166085816" sldId="3837"/>
            <ac:spMk id="61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4:54.109" v="2566" actId="26606"/>
          <ac:spMkLst>
            <pc:docMk/>
            <pc:sldMk cId="1166085816" sldId="3837"/>
            <ac:spMk id="62" creationId="{9EFC77FB-14D4-4C47-BC71-39679904BBFC}"/>
          </ac:spMkLst>
        </pc:spChg>
        <pc:spChg chg="add del">
          <ac:chgData name="Susroonya Koduru" userId="945fcde5299f7d30" providerId="LiveId" clId="{BC88353F-632E-4F3B-833F-13BF7488B763}" dt="2022-03-08T07:24:54.109" v="2566" actId="26606"/>
          <ac:spMkLst>
            <pc:docMk/>
            <pc:sldMk cId="1166085816" sldId="3837"/>
            <ac:spMk id="63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4:54.109" v="2566" actId="26606"/>
          <ac:spMkLst>
            <pc:docMk/>
            <pc:sldMk cId="1166085816" sldId="3837"/>
            <ac:spMk id="65" creationId="{95199994-21AE-49A2-BA0D-12E295989A9A}"/>
          </ac:spMkLst>
        </pc:spChg>
        <pc:spChg chg="add del">
          <ac:chgData name="Susroonya Koduru" userId="945fcde5299f7d30" providerId="LiveId" clId="{BC88353F-632E-4F3B-833F-13BF7488B763}" dt="2022-03-08T07:24:54.109" v="2566" actId="26606"/>
          <ac:spMkLst>
            <pc:docMk/>
            <pc:sldMk cId="1166085816" sldId="3837"/>
            <ac:spMk id="67" creationId="{A2C34835-4F79-4934-B151-D68E79764C72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69" creationId="{A7B99495-F43F-4D80-A44F-2CB4764EB90B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7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7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72" creationId="{77C59BEC-C4CC-4741-B975-08C543178D3D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73" creationId="{72DEF309-605D-4117-9340-6D589B6C3A34}"/>
          </ac:spMkLst>
        </pc:spChg>
        <pc:spChg chg="add del">
          <ac:chgData name="Susroonya Koduru" userId="945fcde5299f7d30" providerId="LiveId" clId="{BC88353F-632E-4F3B-833F-13BF7488B763}" dt="2022-03-08T07:25:00.845" v="2568" actId="26606"/>
          <ac:spMkLst>
            <pc:docMk/>
            <pc:sldMk cId="1166085816" sldId="3837"/>
            <ac:spMk id="74" creationId="{9EFC77FB-14D4-4C47-BC71-39679904BBFC}"/>
          </ac:spMkLst>
        </pc:spChg>
        <pc:spChg chg="add del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76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77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78" creationId="{2EB492CD-616E-47F8-933B-5E2D952A0593}"/>
          </ac:spMkLst>
        </pc:spChg>
        <pc:spChg chg="add del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79" creationId="{59383CF9-23B5-4335-9B21-1791C4CF1C75}"/>
          </ac:spMkLst>
        </pc:spChg>
        <pc:spChg chg="add del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80" creationId="{0007FE00-9498-4706-B255-6437B0252C02}"/>
          </ac:spMkLst>
        </pc:spChg>
        <pc:spChg chg="add mod">
          <ac:chgData name="Susroonya Koduru" userId="945fcde5299f7d30" providerId="LiveId" clId="{BC88353F-632E-4F3B-833F-13BF7488B763}" dt="2022-03-08T14:50:21.001" v="3239" actId="5793"/>
          <ac:spMkLst>
            <pc:docMk/>
            <pc:sldMk cId="1166085816" sldId="3837"/>
            <ac:spMk id="81" creationId="{9EFC77FB-14D4-4C47-BC71-39679904BBFC}"/>
          </ac:spMkLst>
        </pc:spChg>
        <pc:spChg chg="ad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86" creationId="{23DA7759-3209-4FE2-96D1-4EEDD81E9EA0}"/>
          </ac:spMkLst>
        </pc:spChg>
        <pc:spChg chg="ad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88" creationId="{41460DAD-8769-4C9F-9C8C-BB0443909D76}"/>
          </ac:spMkLst>
        </pc:spChg>
        <pc:spChg chg="ad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90" creationId="{95199994-21AE-49A2-BA0D-12E295989A9A}"/>
          </ac:spMkLst>
        </pc:spChg>
        <pc:spChg chg="add">
          <ac:chgData name="Susroonya Koduru" userId="945fcde5299f7d30" providerId="LiveId" clId="{BC88353F-632E-4F3B-833F-13BF7488B763}" dt="2022-03-08T07:27:13.706" v="2570" actId="26606"/>
          <ac:spMkLst>
            <pc:docMk/>
            <pc:sldMk cId="1166085816" sldId="3837"/>
            <ac:spMk id="92" creationId="{A2C34835-4F79-4934-B151-D68E79764C72}"/>
          </ac:spMkLst>
        </pc:spChg>
        <pc:graphicFrameChg chg="add del">
          <ac:chgData name="Susroonya Koduru" userId="945fcde5299f7d30" providerId="LiveId" clId="{BC88353F-632E-4F3B-833F-13BF7488B763}" dt="2022-03-08T07:24:44.785" v="2561" actId="26606"/>
          <ac:graphicFrameMkLst>
            <pc:docMk/>
            <pc:sldMk cId="1166085816" sldId="3837"/>
            <ac:graphicFrameMk id="58" creationId="{D2BD5269-5616-4DEC-88DA-ECE0A956FE11}"/>
          </ac:graphicFrameMkLst>
        </pc:graphicFrameChg>
        <pc:graphicFrameChg chg="add del">
          <ac:chgData name="Susroonya Koduru" userId="945fcde5299f7d30" providerId="LiveId" clId="{BC88353F-632E-4F3B-833F-13BF7488B763}" dt="2022-03-08T07:24:48.234" v="2563" actId="26606"/>
          <ac:graphicFrameMkLst>
            <pc:docMk/>
            <pc:sldMk cId="1166085816" sldId="3837"/>
            <ac:graphicFrameMk id="60" creationId="{229CA539-BBC9-48F6-B7A9-EEA4CF8479DC}"/>
          </ac:graphicFrameMkLst>
        </pc:graphicFrameChg>
        <pc:picChg chg="add del">
          <ac:chgData name="Susroonya Koduru" userId="945fcde5299f7d30" providerId="LiveId" clId="{BC88353F-632E-4F3B-833F-13BF7488B763}" dt="2022-03-08T07:24:22.945" v="2555" actId="26606"/>
          <ac:picMkLst>
            <pc:docMk/>
            <pc:sldMk cId="1166085816" sldId="3837"/>
            <ac:picMk id="38" creationId="{4B2A3085-FF44-49DB-ADE7-512D477EC0A8}"/>
          </ac:picMkLst>
        </pc:picChg>
        <pc:picChg chg="add mod ord">
          <ac:chgData name="Susroonya Koduru" userId="945fcde5299f7d30" providerId="LiveId" clId="{BC88353F-632E-4F3B-833F-13BF7488B763}" dt="2022-03-08T14:49:06.351" v="3232" actId="14100"/>
          <ac:picMkLst>
            <pc:docMk/>
            <pc:sldMk cId="1166085816" sldId="3837"/>
            <ac:picMk id="40" creationId="{A91689B8-4299-4B5F-A8A0-2622BB96CC5B}"/>
          </ac:picMkLst>
        </pc:picChg>
        <pc:picChg chg="add del">
          <ac:chgData name="Susroonya Koduru" userId="945fcde5299f7d30" providerId="LiveId" clId="{BC88353F-632E-4F3B-833F-13BF7488B763}" dt="2022-03-08T07:24:25.487" v="2557" actId="26606"/>
          <ac:picMkLst>
            <pc:docMk/>
            <pc:sldMk cId="1166085816" sldId="3837"/>
            <ac:picMk id="53" creationId="{7181345A-F8A6-4557-8129-D4A5A0845233}"/>
          </ac:picMkLst>
        </pc:picChg>
        <pc:cxnChg chg="add del">
          <ac:chgData name="Susroonya Koduru" userId="945fcde5299f7d30" providerId="LiveId" clId="{BC88353F-632E-4F3B-833F-13BF7488B763}" dt="2022-03-08T07:24:25.503" v="2558" actId="26606"/>
          <ac:cxnSpMkLst>
            <pc:docMk/>
            <pc:sldMk cId="1166085816" sldId="3837"/>
            <ac:cxnSpMk id="30" creationId="{7B2D303B-3DD0-4319-9EAD-361847FEC71D}"/>
          </ac:cxnSpMkLst>
        </pc:cxnChg>
      </pc:sldChg>
      <pc:sldChg chg="addSp delSp modSp add del mod ord setBg addCm delCm">
        <pc:chgData name="Susroonya Koduru" userId="945fcde5299f7d30" providerId="LiveId" clId="{BC88353F-632E-4F3B-833F-13BF7488B763}" dt="2022-03-08T08:03:44.258" v="2913" actId="47"/>
        <pc:sldMkLst>
          <pc:docMk/>
          <pc:sldMk cId="337772963" sldId="3838"/>
        </pc:sldMkLst>
        <pc:spChg chg="mod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2" creationId="{659706C9-F26D-46CA-93BF-8C27012F6B12}"/>
          </ac:spMkLst>
        </pc:spChg>
        <pc:spChg chg="del mod ord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3" creationId="{21F0B6E0-1F7C-4E6A-87B1-554ADE739CD1}"/>
          </ac:spMkLst>
        </pc:spChg>
        <pc:spChg chg="add del mod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4" creationId="{6F95E0EB-F1F4-436B-A218-93E100A66902}"/>
          </ac:spMkLst>
        </pc:spChg>
        <pc:spChg chg="mod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5" creationId="{C75D06EF-9416-46F7-8230-B49EE1269F53}"/>
          </ac:spMkLst>
        </pc:spChg>
        <pc:spChg chg="mod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6" creationId="{7359025F-68D1-4F50-8480-3F981455D4DE}"/>
          </ac:spMkLst>
        </pc:spChg>
        <pc:spChg chg="add del mod">
          <ac:chgData name="Susroonya Koduru" userId="945fcde5299f7d30" providerId="LiveId" clId="{BC88353F-632E-4F3B-833F-13BF7488B763}" dt="2022-03-08T08:02:06.990" v="2903" actId="767"/>
          <ac:spMkLst>
            <pc:docMk/>
            <pc:sldMk cId="337772963" sldId="3838"/>
            <ac:spMk id="7" creationId="{50FA8E71-0EE7-40C1-AE9A-D83B1066180F}"/>
          </ac:spMkLst>
        </pc:spChg>
        <pc:spChg chg="add del mod">
          <ac:chgData name="Susroonya Koduru" userId="945fcde5299f7d30" providerId="LiveId" clId="{BC88353F-632E-4F3B-833F-13BF7488B763}" dt="2022-03-08T08:01:27.710" v="2895" actId="478"/>
          <ac:spMkLst>
            <pc:docMk/>
            <pc:sldMk cId="337772963" sldId="3838"/>
            <ac:spMk id="10" creationId="{5777E402-57FF-46F7-8C31-CCAD8277F265}"/>
          </ac:spMkLst>
        </pc:spChg>
        <pc:spChg chg="add del mod">
          <ac:chgData name="Susroonya Koduru" userId="945fcde5299f7d30" providerId="LiveId" clId="{BC88353F-632E-4F3B-833F-13BF7488B763}" dt="2022-03-08T08:02:55.423" v="2909" actId="11529"/>
          <ac:spMkLst>
            <pc:docMk/>
            <pc:sldMk cId="337772963" sldId="3838"/>
            <ac:spMk id="11" creationId="{0AE43DBA-AD5A-4E01-8D96-ECEA3B986109}"/>
          </ac:spMkLst>
        </pc:spChg>
        <pc:spChg chg="add del">
          <ac:chgData name="Susroonya Koduru" userId="945fcde5299f7d30" providerId="LiveId" clId="{BC88353F-632E-4F3B-833F-13BF7488B763}" dt="2022-03-08T07:29:09.800" v="2577" actId="26606"/>
          <ac:spMkLst>
            <pc:docMk/>
            <pc:sldMk cId="337772963" sldId="3838"/>
            <ac:spMk id="12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9:09.800" v="2577" actId="26606"/>
          <ac:spMkLst>
            <pc:docMk/>
            <pc:sldMk cId="337772963" sldId="3838"/>
            <ac:spMk id="14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9:09.800" v="2577" actId="26606"/>
          <ac:spMkLst>
            <pc:docMk/>
            <pc:sldMk cId="337772963" sldId="3838"/>
            <ac:spMk id="16" creationId="{CB6E2F43-29E9-49D9-91FC-E5FEFAAA70DE}"/>
          </ac:spMkLst>
        </pc:spChg>
        <pc:spChg chg="add del">
          <ac:chgData name="Susroonya Koduru" userId="945fcde5299f7d30" providerId="LiveId" clId="{BC88353F-632E-4F3B-833F-13BF7488B763}" dt="2022-03-08T07:29:09.800" v="2577" actId="26606"/>
          <ac:spMkLst>
            <pc:docMk/>
            <pc:sldMk cId="337772963" sldId="3838"/>
            <ac:spMk id="18" creationId="{8E63CC27-1C86-4653-8866-79C24C5C51FB}"/>
          </ac:spMkLst>
        </pc:spChg>
        <pc:spChg chg="add del">
          <ac:chgData name="Susroonya Koduru" userId="945fcde5299f7d30" providerId="LiveId" clId="{BC88353F-632E-4F3B-833F-13BF7488B763}" dt="2022-03-08T07:29:09.800" v="2577" actId="26606"/>
          <ac:spMkLst>
            <pc:docMk/>
            <pc:sldMk cId="337772963" sldId="3838"/>
            <ac:spMk id="20" creationId="{3BA62E19-CD42-4C09-B825-844B4943D49D}"/>
          </ac:spMkLst>
        </pc:spChg>
        <pc:spChg chg="add del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25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27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29" creationId="{4AC6B390-BC59-4F1D-A0EE-D71A92F0A0B2}"/>
          </ac:spMkLst>
        </pc:spChg>
        <pc:spChg chg="add del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31" creationId="{B6C60D79-16F1-4C4B-B7E3-7634E7069CDE}"/>
          </ac:spMkLst>
        </pc:spChg>
        <pc:spChg chg="add del">
          <ac:chgData name="Susroonya Koduru" userId="945fcde5299f7d30" providerId="LiveId" clId="{BC88353F-632E-4F3B-833F-13BF7488B763}" dt="2022-03-08T07:29:20.092" v="2579" actId="26606"/>
          <ac:spMkLst>
            <pc:docMk/>
            <pc:sldMk cId="337772963" sldId="3838"/>
            <ac:spMk id="33" creationId="{426B127E-6498-4C77-9C9D-4553A5113B80}"/>
          </ac:spMkLst>
        </pc:spChg>
        <pc:spChg chg="add del">
          <ac:chgData name="Susroonya Koduru" userId="945fcde5299f7d30" providerId="LiveId" clId="{BC88353F-632E-4F3B-833F-13BF7488B763}" dt="2022-03-08T07:30:43.759" v="2603" actId="26606"/>
          <ac:spMkLst>
            <pc:docMk/>
            <pc:sldMk cId="337772963" sldId="3838"/>
            <ac:spMk id="39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30:43.759" v="2603" actId="26606"/>
          <ac:spMkLst>
            <pc:docMk/>
            <pc:sldMk cId="337772963" sldId="3838"/>
            <ac:spMk id="4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30:43.759" v="2603" actId="26606"/>
          <ac:spMkLst>
            <pc:docMk/>
            <pc:sldMk cId="337772963" sldId="3838"/>
            <ac:spMk id="43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30:43.759" v="2603" actId="26606"/>
          <ac:spMkLst>
            <pc:docMk/>
            <pc:sldMk cId="337772963" sldId="3838"/>
            <ac:spMk id="45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30:33.903" v="2600" actId="26606"/>
          <ac:spMkLst>
            <pc:docMk/>
            <pc:sldMk cId="337772963" sldId="3838"/>
            <ac:spMk id="5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30:33.903" v="2600" actId="26606"/>
          <ac:spMkLst>
            <pc:docMk/>
            <pc:sldMk cId="337772963" sldId="3838"/>
            <ac:spMk id="52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30:33.903" v="2600" actId="26606"/>
          <ac:spMkLst>
            <pc:docMk/>
            <pc:sldMk cId="337772963" sldId="3838"/>
            <ac:spMk id="54" creationId="{590F0732-1310-424D-AA1D-6CB7D4862AF5}"/>
          </ac:spMkLst>
        </pc:spChg>
        <pc:spChg chg="add del">
          <ac:chgData name="Susroonya Koduru" userId="945fcde5299f7d30" providerId="LiveId" clId="{BC88353F-632E-4F3B-833F-13BF7488B763}" dt="2022-03-08T07:30:33.903" v="2600" actId="26606"/>
          <ac:spMkLst>
            <pc:docMk/>
            <pc:sldMk cId="337772963" sldId="3838"/>
            <ac:spMk id="56" creationId="{6C735625-AF2A-411F-ACEB-29A708A94EA6}"/>
          </ac:spMkLst>
        </pc:spChg>
        <pc:spChg chg="add del">
          <ac:chgData name="Susroonya Koduru" userId="945fcde5299f7d30" providerId="LiveId" clId="{BC88353F-632E-4F3B-833F-13BF7488B763}" dt="2022-03-08T07:30:43.727" v="2602" actId="26606"/>
          <ac:spMkLst>
            <pc:docMk/>
            <pc:sldMk cId="337772963" sldId="3838"/>
            <ac:spMk id="58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30:43.727" v="2602" actId="26606"/>
          <ac:spMkLst>
            <pc:docMk/>
            <pc:sldMk cId="337772963" sldId="3838"/>
            <ac:spMk id="59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30:43.727" v="2602" actId="26606"/>
          <ac:spMkLst>
            <pc:docMk/>
            <pc:sldMk cId="337772963" sldId="3838"/>
            <ac:spMk id="60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30:43.727" v="2602" actId="26606"/>
          <ac:spMkLst>
            <pc:docMk/>
            <pc:sldMk cId="337772963" sldId="3838"/>
            <ac:spMk id="61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55:20.812" v="2826" actId="26606"/>
          <ac:spMkLst>
            <pc:docMk/>
            <pc:sldMk cId="337772963" sldId="3838"/>
            <ac:spMk id="63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5:20.812" v="2826" actId="26606"/>
          <ac:spMkLst>
            <pc:docMk/>
            <pc:sldMk cId="337772963" sldId="3838"/>
            <ac:spMk id="64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5:20.812" v="2826" actId="26606"/>
          <ac:spMkLst>
            <pc:docMk/>
            <pc:sldMk cId="337772963" sldId="3838"/>
            <ac:spMk id="65" creationId="{545D489D-16E1-484D-867B-144368D74B83}"/>
          </ac:spMkLst>
        </pc:spChg>
        <pc:spChg chg="add del">
          <ac:chgData name="Susroonya Koduru" userId="945fcde5299f7d30" providerId="LiveId" clId="{BC88353F-632E-4F3B-833F-13BF7488B763}" dt="2022-03-08T07:55:20.812" v="2826" actId="26606"/>
          <ac:spMkLst>
            <pc:docMk/>
            <pc:sldMk cId="337772963" sldId="3838"/>
            <ac:spMk id="66" creationId="{49A496F5-B01E-4BF8-9D1E-C4E53B6F9652}"/>
          </ac:spMkLst>
        </pc:spChg>
        <pc:spChg chg="add del">
          <ac:chgData name="Susroonya Koduru" userId="945fcde5299f7d30" providerId="LiveId" clId="{BC88353F-632E-4F3B-833F-13BF7488B763}" dt="2022-03-08T07:55:20.812" v="2826" actId="26606"/>
          <ac:spMkLst>
            <pc:docMk/>
            <pc:sldMk cId="337772963" sldId="3838"/>
            <ac:spMk id="67" creationId="{6E895C8D-1379-40B8-8B1B-B6F5AEAF0A6C}"/>
          </ac:spMkLst>
        </pc:spChg>
        <pc:spChg chg="add del">
          <ac:chgData name="Susroonya Koduru" userId="945fcde5299f7d30" providerId="LiveId" clId="{BC88353F-632E-4F3B-833F-13BF7488B763}" dt="2022-03-08T07:55:03.979" v="2821" actId="26606"/>
          <ac:spMkLst>
            <pc:docMk/>
            <pc:sldMk cId="337772963" sldId="3838"/>
            <ac:spMk id="72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5:03.979" v="2821" actId="26606"/>
          <ac:spMkLst>
            <pc:docMk/>
            <pc:sldMk cId="337772963" sldId="3838"/>
            <ac:spMk id="74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5:03.979" v="2821" actId="26606"/>
          <ac:spMkLst>
            <pc:docMk/>
            <pc:sldMk cId="337772963" sldId="3838"/>
            <ac:spMk id="76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55:03.979" v="2821" actId="26606"/>
          <ac:spMkLst>
            <pc:docMk/>
            <pc:sldMk cId="337772963" sldId="3838"/>
            <ac:spMk id="78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55:06.958" v="2823" actId="26606"/>
          <ac:spMkLst>
            <pc:docMk/>
            <pc:sldMk cId="337772963" sldId="3838"/>
            <ac:spMk id="8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5:06.958" v="2823" actId="26606"/>
          <ac:spMkLst>
            <pc:docMk/>
            <pc:sldMk cId="337772963" sldId="3838"/>
            <ac:spMk id="8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5:06.958" v="2823" actId="26606"/>
          <ac:spMkLst>
            <pc:docMk/>
            <pc:sldMk cId="337772963" sldId="3838"/>
            <ac:spMk id="82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55:06.958" v="2823" actId="26606"/>
          <ac:spMkLst>
            <pc:docMk/>
            <pc:sldMk cId="337772963" sldId="3838"/>
            <ac:spMk id="83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55:20.796" v="2825" actId="26606"/>
          <ac:spMkLst>
            <pc:docMk/>
            <pc:sldMk cId="337772963" sldId="3838"/>
            <ac:spMk id="85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5:20.796" v="2825" actId="26606"/>
          <ac:spMkLst>
            <pc:docMk/>
            <pc:sldMk cId="337772963" sldId="3838"/>
            <ac:spMk id="86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5:20.796" v="2825" actId="26606"/>
          <ac:spMkLst>
            <pc:docMk/>
            <pc:sldMk cId="337772963" sldId="3838"/>
            <ac:spMk id="87" creationId="{545D489D-16E1-484D-867B-144368D74B83}"/>
          </ac:spMkLst>
        </pc:spChg>
        <pc:spChg chg="add del">
          <ac:chgData name="Susroonya Koduru" userId="945fcde5299f7d30" providerId="LiveId" clId="{BC88353F-632E-4F3B-833F-13BF7488B763}" dt="2022-03-08T07:55:20.796" v="2825" actId="26606"/>
          <ac:spMkLst>
            <pc:docMk/>
            <pc:sldMk cId="337772963" sldId="3838"/>
            <ac:spMk id="88" creationId="{49A496F5-B01E-4BF8-9D1E-C4E53B6F9652}"/>
          </ac:spMkLst>
        </pc:spChg>
        <pc:spChg chg="add del">
          <ac:chgData name="Susroonya Koduru" userId="945fcde5299f7d30" providerId="LiveId" clId="{BC88353F-632E-4F3B-833F-13BF7488B763}" dt="2022-03-08T07:55:20.796" v="2825" actId="26606"/>
          <ac:spMkLst>
            <pc:docMk/>
            <pc:sldMk cId="337772963" sldId="3838"/>
            <ac:spMk id="89" creationId="{6E895C8D-1379-40B8-8B1B-B6F5AEAF0A6C}"/>
          </ac:spMkLst>
        </pc:spChg>
        <pc:spChg chg="add del">
          <ac:chgData name="Susroonya Koduru" userId="945fcde5299f7d30" providerId="LiveId" clId="{BC88353F-632E-4F3B-833F-13BF7488B763}" dt="2022-03-08T07:57:16.410" v="2844" actId="26606"/>
          <ac:spMkLst>
            <pc:docMk/>
            <pc:sldMk cId="337772963" sldId="3838"/>
            <ac:spMk id="91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7:16.410" v="2844" actId="26606"/>
          <ac:spMkLst>
            <pc:docMk/>
            <pc:sldMk cId="337772963" sldId="3838"/>
            <ac:spMk id="92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7:16.410" v="2844" actId="26606"/>
          <ac:spMkLst>
            <pc:docMk/>
            <pc:sldMk cId="337772963" sldId="3838"/>
            <ac:spMk id="93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57:16.410" v="2844" actId="26606"/>
          <ac:spMkLst>
            <pc:docMk/>
            <pc:sldMk cId="337772963" sldId="3838"/>
            <ac:spMk id="94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99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7:12.333" v="2841" actId="26606"/>
          <ac:spMkLst>
            <pc:docMk/>
            <pc:sldMk cId="337772963" sldId="3838"/>
            <ac:spMk id="10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10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7:12.333" v="2841" actId="26606"/>
          <ac:spMkLst>
            <pc:docMk/>
            <pc:sldMk cId="337772963" sldId="3838"/>
            <ac:spMk id="102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103" creationId="{545D489D-16E1-484D-867B-144368D74B83}"/>
          </ac:spMkLst>
        </pc:spChg>
        <pc:spChg chg="add del">
          <ac:chgData name="Susroonya Koduru" userId="945fcde5299f7d30" providerId="LiveId" clId="{BC88353F-632E-4F3B-833F-13BF7488B763}" dt="2022-03-08T07:57:12.333" v="2841" actId="26606"/>
          <ac:spMkLst>
            <pc:docMk/>
            <pc:sldMk cId="337772963" sldId="3838"/>
            <ac:spMk id="104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105" creationId="{49A496F5-B01E-4BF8-9D1E-C4E53B6F9652}"/>
          </ac:spMkLst>
        </pc:spChg>
        <pc:spChg chg="add del">
          <ac:chgData name="Susroonya Koduru" userId="945fcde5299f7d30" providerId="LiveId" clId="{BC88353F-632E-4F3B-833F-13BF7488B763}" dt="2022-03-08T07:57:12.333" v="2841" actId="26606"/>
          <ac:spMkLst>
            <pc:docMk/>
            <pc:sldMk cId="337772963" sldId="3838"/>
            <ac:spMk id="106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7:57:16.384" v="2843" actId="26606"/>
          <ac:spMkLst>
            <pc:docMk/>
            <pc:sldMk cId="337772963" sldId="3838"/>
            <ac:spMk id="107" creationId="{6E895C8D-1379-40B8-8B1B-B6F5AEAF0A6C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10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1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12" creationId="{7DA1F35B-C8F7-4A5A-9339-7DA4D785B300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13" creationId="{B2D4AD41-40DA-4A81-92F5-B6E3BA1ED82A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19" creationId="{23DA7759-3209-4FE2-96D1-4EEDD81E9EA0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21" creationId="{41460DAD-8769-4C9F-9C8C-BB0443909D76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23" creationId="{2EB492CD-616E-47F8-933B-5E2D952A0593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25" creationId="{59383CF9-23B5-4335-9B21-1791C4CF1C75}"/>
          </ac:spMkLst>
        </pc:spChg>
        <pc:spChg chg="add del">
          <ac:chgData name="Susroonya Koduru" userId="945fcde5299f7d30" providerId="LiveId" clId="{BC88353F-632E-4F3B-833F-13BF7488B763}" dt="2022-03-08T08:01:58.795" v="2897" actId="26606"/>
          <ac:spMkLst>
            <pc:docMk/>
            <pc:sldMk cId="337772963" sldId="3838"/>
            <ac:spMk id="127" creationId="{0007FE00-9498-4706-B255-6437B0252C02}"/>
          </ac:spMkLst>
        </pc:spChg>
        <pc:graphicFrameChg chg="add del mod modGraphic">
          <ac:chgData name="Susroonya Koduru" userId="945fcde5299f7d30" providerId="LiveId" clId="{BC88353F-632E-4F3B-833F-13BF7488B763}" dt="2022-03-08T07:57:16.410" v="2844" actId="26606"/>
          <ac:graphicFrameMkLst>
            <pc:docMk/>
            <pc:sldMk cId="337772963" sldId="3838"/>
            <ac:graphicFrameMk id="35" creationId="{DB1FFE5D-8580-4FCA-A888-E084BA0997AE}"/>
          </ac:graphicFrameMkLst>
        </pc:graphicFrameChg>
        <pc:graphicFrameChg chg="add del">
          <ac:chgData name="Susroonya Koduru" userId="945fcde5299f7d30" providerId="LiveId" clId="{BC88353F-632E-4F3B-833F-13BF7488B763}" dt="2022-03-08T07:57:12.333" v="2841" actId="26606"/>
          <ac:graphicFrameMkLst>
            <pc:docMk/>
            <pc:sldMk cId="337772963" sldId="3838"/>
            <ac:graphicFrameMk id="96" creationId="{6C0DCEFE-3CEC-4C08-83A7-B5E9982CF76B}"/>
          </ac:graphicFrameMkLst>
        </pc:graphicFrameChg>
        <pc:graphicFrameChg chg="add del">
          <ac:chgData name="Susroonya Koduru" userId="945fcde5299f7d30" providerId="LiveId" clId="{BC88353F-632E-4F3B-833F-13BF7488B763}" dt="2022-03-08T07:57:16.384" v="2843" actId="26606"/>
          <ac:graphicFrameMkLst>
            <pc:docMk/>
            <pc:sldMk cId="337772963" sldId="3838"/>
            <ac:graphicFrameMk id="108" creationId="{DB1FFE5D-8580-4FCA-A888-E084BA0997AE}"/>
          </ac:graphicFrameMkLst>
        </pc:graphicFrameChg>
        <pc:graphicFrameChg chg="add del mod modGraphic">
          <ac:chgData name="Susroonya Koduru" userId="945fcde5299f7d30" providerId="LiveId" clId="{BC88353F-632E-4F3B-833F-13BF7488B763}" dt="2022-03-08T08:02:55.423" v="2909" actId="11529"/>
          <ac:graphicFrameMkLst>
            <pc:docMk/>
            <pc:sldMk cId="337772963" sldId="3838"/>
            <ac:graphicFrameMk id="114" creationId="{DB1FFE5D-8580-4FCA-A888-E084BA0997AE}"/>
          </ac:graphicFrameMkLst>
        </pc:graphicFrameChg>
        <pc:picChg chg="add del mod">
          <ac:chgData name="Susroonya Koduru" userId="945fcde5299f7d30" providerId="LiveId" clId="{BC88353F-632E-4F3B-833F-13BF7488B763}" dt="2022-03-08T07:29:14.650" v="2578" actId="478"/>
          <ac:picMkLst>
            <pc:docMk/>
            <pc:sldMk cId="337772963" sldId="3838"/>
            <ac:picMk id="8" creationId="{1BAD2AD2-02FE-4EF8-8A51-6D496DB26997}"/>
          </ac:picMkLst>
        </pc:picChg>
      </pc:sldChg>
      <pc:sldChg chg="addSp delSp modSp add mod">
        <pc:chgData name="Susroonya Koduru" userId="945fcde5299f7d30" providerId="LiveId" clId="{BC88353F-632E-4F3B-833F-13BF7488B763}" dt="2022-03-08T14:47:49.772" v="3228" actId="478"/>
        <pc:sldMkLst>
          <pc:docMk/>
          <pc:sldMk cId="2560208352" sldId="3839"/>
        </pc:sldMkLst>
        <pc:spChg chg="add del mod">
          <ac:chgData name="Susroonya Koduru" userId="945fcde5299f7d30" providerId="LiveId" clId="{BC88353F-632E-4F3B-833F-13BF7488B763}" dt="2022-03-08T14:47:49.772" v="3228" actId="478"/>
          <ac:spMkLst>
            <pc:docMk/>
            <pc:sldMk cId="2560208352" sldId="3839"/>
            <ac:spMk id="3" creationId="{7C67A4A5-73B0-4E29-85BF-AD7FC72B4428}"/>
          </ac:spMkLst>
        </pc:spChg>
      </pc:sldChg>
      <pc:sldChg chg="addSp delSp modSp add del mod setBg addAnim delAnim">
        <pc:chgData name="Susroonya Koduru" userId="945fcde5299f7d30" providerId="LiveId" clId="{BC88353F-632E-4F3B-833F-13BF7488B763}" dt="2022-03-08T14:45:55.152" v="3200" actId="47"/>
        <pc:sldMkLst>
          <pc:docMk/>
          <pc:sldMk cId="2718941538" sldId="3840"/>
        </pc:sldMkLst>
        <pc:spChg chg="mo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2" creationId="{659706C9-F26D-46CA-93BF-8C27012F6B12}"/>
          </ac:spMkLst>
        </pc:spChg>
        <pc:spChg chg="add del mod">
          <ac:chgData name="Susroonya Koduru" userId="945fcde5299f7d30" providerId="LiveId" clId="{BC88353F-632E-4F3B-833F-13BF7488B763}" dt="2022-03-08T14:45:01.192" v="3186"/>
          <ac:spMkLst>
            <pc:docMk/>
            <pc:sldMk cId="2718941538" sldId="3840"/>
            <ac:spMk id="3" creationId="{35FCFB69-D30A-4B96-8F33-3D87780E7E43}"/>
          </ac:spMkLst>
        </pc:spChg>
        <pc:spChg chg="mo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4" creationId="{6F95E0EB-F1F4-436B-A218-93E100A66902}"/>
          </ac:spMkLst>
        </pc:spChg>
        <pc:spChg chg="mo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" creationId="{C75D06EF-9416-46F7-8230-B49EE1269F53}"/>
          </ac:spMkLst>
        </pc:spChg>
        <pc:spChg chg="mo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6" creationId="{7359025F-68D1-4F50-8480-3F981455D4DE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12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14:38:44.882" v="3075" actId="26606"/>
          <ac:spMkLst>
            <pc:docMk/>
            <pc:sldMk cId="2718941538" sldId="3840"/>
            <ac:spMk id="13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14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14:38:44.882" v="3075" actId="26606"/>
          <ac:spMkLst>
            <pc:docMk/>
            <pc:sldMk cId="2718941538" sldId="3840"/>
            <ac:spMk id="15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16" creationId="{A1D7EC86-7CB9-431D-8AC3-8AAF0440B162}"/>
          </ac:spMkLst>
        </pc:spChg>
        <pc:spChg chg="add del">
          <ac:chgData name="Susroonya Koduru" userId="945fcde5299f7d30" providerId="LiveId" clId="{BC88353F-632E-4F3B-833F-13BF7488B763}" dt="2022-03-08T14:38:44.882" v="3075" actId="26606"/>
          <ac:spMkLst>
            <pc:docMk/>
            <pc:sldMk cId="2718941538" sldId="3840"/>
            <ac:spMk id="17" creationId="{BCC81228-CEA3-402B-B8E5-688F5BFA7876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18" creationId="{D4B9777F-B610-419B-9193-80306388F3E2}"/>
          </ac:spMkLst>
        </pc:spChg>
        <pc:spChg chg="add del">
          <ac:chgData name="Susroonya Koduru" userId="945fcde5299f7d30" providerId="LiveId" clId="{BC88353F-632E-4F3B-833F-13BF7488B763}" dt="2022-03-08T14:38:44.882" v="3075" actId="26606"/>
          <ac:spMkLst>
            <pc:docMk/>
            <pc:sldMk cId="2718941538" sldId="3840"/>
            <ac:spMk id="19" creationId="{BC0916B8-FF7A-4ECB-9FD7-C7668658D9B4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20" creationId="{311F016A-A753-449B-9EA6-322199B7119E}"/>
          </ac:spMkLst>
        </pc:spChg>
        <pc:spChg chg="add del">
          <ac:chgData name="Susroonya Koduru" userId="945fcde5299f7d30" providerId="LiveId" clId="{BC88353F-632E-4F3B-833F-13BF7488B763}" dt="2022-03-08T14:38:44.882" v="3075" actId="26606"/>
          <ac:spMkLst>
            <pc:docMk/>
            <pc:sldMk cId="2718941538" sldId="3840"/>
            <ac:spMk id="21" creationId="{9DC011D4-C95F-4B2E-9A3C-A46DCDE956DC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22" creationId="{95106A28-883A-4993-BF9E-C403B81A8D66}"/>
          </ac:spMkLst>
        </pc:spChg>
        <pc:spChg chg="add del">
          <ac:chgData name="Susroonya Koduru" userId="945fcde5299f7d30" providerId="LiveId" clId="{BC88353F-632E-4F3B-833F-13BF7488B763}" dt="2022-03-08T14:38:46.023" v="3078" actId="26606"/>
          <ac:spMkLst>
            <pc:docMk/>
            <pc:sldMk cId="2718941538" sldId="3840"/>
            <ac:spMk id="24" creationId="{F5AE4E4F-9F4C-43ED-8299-9BD63B74E8F0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26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27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28" creationId="{A1D7EC86-7CB9-431D-8AC3-8AAF0440B162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29" creationId="{D4B9777F-B610-419B-9193-80306388F3E2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30" creationId="{311F016A-A753-449B-9EA6-322199B7119E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32" creationId="{95106A28-883A-4993-BF9E-C403B81A8D66}"/>
          </ac:spMkLst>
        </pc:spChg>
        <pc:spChg chg="add del">
          <ac:chgData name="Susroonya Koduru" userId="945fcde5299f7d30" providerId="LiveId" clId="{BC88353F-632E-4F3B-833F-13BF7488B763}" dt="2022-03-08T14:38:51.264" v="3081" actId="26606"/>
          <ac:spMkLst>
            <pc:docMk/>
            <pc:sldMk cId="2718941538" sldId="3840"/>
            <ac:spMk id="33" creationId="{F5AE4E4F-9F4C-43ED-8299-9BD63B74E8F0}"/>
          </ac:spMkLst>
        </pc:spChg>
        <pc:spChg chg="add del">
          <ac:chgData name="Susroonya Koduru" userId="945fcde5299f7d30" providerId="LiveId" clId="{BC88353F-632E-4F3B-833F-13BF7488B763}" dt="2022-03-08T14:38:53.612" v="3083" actId="26606"/>
          <ac:spMkLst>
            <pc:docMk/>
            <pc:sldMk cId="2718941538" sldId="3840"/>
            <ac:spMk id="35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14:38:53.612" v="3083" actId="26606"/>
          <ac:spMkLst>
            <pc:docMk/>
            <pc:sldMk cId="2718941538" sldId="3840"/>
            <ac:spMk id="36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14:38:53.612" v="3083" actId="26606"/>
          <ac:spMkLst>
            <pc:docMk/>
            <pc:sldMk cId="2718941538" sldId="3840"/>
            <ac:spMk id="37" creationId="{BCC81228-CEA3-402B-B8E5-688F5BFA7876}"/>
          </ac:spMkLst>
        </pc:spChg>
        <pc:spChg chg="add del">
          <ac:chgData name="Susroonya Koduru" userId="945fcde5299f7d30" providerId="LiveId" clId="{BC88353F-632E-4F3B-833F-13BF7488B763}" dt="2022-03-08T14:38:53.612" v="3083" actId="26606"/>
          <ac:spMkLst>
            <pc:docMk/>
            <pc:sldMk cId="2718941538" sldId="3840"/>
            <ac:spMk id="38" creationId="{BC0916B8-FF7A-4ECB-9FD7-C7668658D9B4}"/>
          </ac:spMkLst>
        </pc:spChg>
        <pc:spChg chg="add del">
          <ac:chgData name="Susroonya Koduru" userId="945fcde5299f7d30" providerId="LiveId" clId="{BC88353F-632E-4F3B-833F-13BF7488B763}" dt="2022-03-08T14:38:53.612" v="3083" actId="26606"/>
          <ac:spMkLst>
            <pc:docMk/>
            <pc:sldMk cId="2718941538" sldId="3840"/>
            <ac:spMk id="40" creationId="{9DC011D4-C95F-4B2E-9A3C-A46DCDE956DC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2" creationId="{8A7BA06D-B3FF-4E91-8639-B4569AE3AA23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3" creationId="{2B30C86D-5A07-48BC-9C9D-6F9A2DB1E9E1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4" creationId="{A1D7EC86-7CB9-431D-8AC3-8AAF0440B162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5" creationId="{D4B9777F-B610-419B-9193-80306388F3E2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6" creationId="{311F016A-A753-449B-9EA6-322199B7119E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8" creationId="{95106A28-883A-4993-BF9E-C403B81A8D66}"/>
          </ac:spMkLst>
        </pc:spChg>
        <pc:spChg chg="add del">
          <ac:chgData name="Susroonya Koduru" userId="945fcde5299f7d30" providerId="LiveId" clId="{BC88353F-632E-4F3B-833F-13BF7488B763}" dt="2022-03-08T14:38:54.132" v="3086" actId="26606"/>
          <ac:spMkLst>
            <pc:docMk/>
            <pc:sldMk cId="2718941538" sldId="3840"/>
            <ac:spMk id="49" creationId="{F5AE4E4F-9F4C-43ED-8299-9BD63B74E8F0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1" creationId="{8A7BA06D-B3FF-4E91-8639-B4569AE3AA23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2" creationId="{2B30C86D-5A07-48BC-9C9D-6F9A2DB1E9E1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3" creationId="{A1D7EC86-7CB9-431D-8AC3-8AAF0440B162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4" creationId="{D4B9777F-B610-419B-9193-80306388F3E2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5" creationId="{311F016A-A753-449B-9EA6-322199B7119E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7" creationId="{95106A28-883A-4993-BF9E-C403B81A8D66}"/>
          </ac:spMkLst>
        </pc:spChg>
        <pc:spChg chg="add">
          <ac:chgData name="Susroonya Koduru" userId="945fcde5299f7d30" providerId="LiveId" clId="{BC88353F-632E-4F3B-833F-13BF7488B763}" dt="2022-03-08T14:38:54.157" v="3087" actId="26606"/>
          <ac:spMkLst>
            <pc:docMk/>
            <pc:sldMk cId="2718941538" sldId="3840"/>
            <ac:spMk id="58" creationId="{F5AE4E4F-9F4C-43ED-8299-9BD63B74E8F0}"/>
          </ac:spMkLst>
        </pc:spChg>
        <pc:picChg chg="add del">
          <ac:chgData name="Susroonya Koduru" userId="945fcde5299f7d30" providerId="LiveId" clId="{BC88353F-632E-4F3B-833F-13BF7488B763}" dt="2022-03-08T14:38:46.023" v="3078" actId="26606"/>
          <ac:picMkLst>
            <pc:docMk/>
            <pc:sldMk cId="2718941538" sldId="3840"/>
            <ac:picMk id="8" creationId="{E9C60165-845C-4CE3-ADEB-1CC59E43260B}"/>
          </ac:picMkLst>
        </pc:picChg>
        <pc:picChg chg="add del">
          <ac:chgData name="Susroonya Koduru" userId="945fcde5299f7d30" providerId="LiveId" clId="{BC88353F-632E-4F3B-833F-13BF7488B763}" dt="2022-03-08T14:38:44.882" v="3075" actId="26606"/>
          <ac:picMkLst>
            <pc:docMk/>
            <pc:sldMk cId="2718941538" sldId="3840"/>
            <ac:picMk id="10" creationId="{5AC72D10-2831-4422-8AC0-495E5108FF2B}"/>
          </ac:picMkLst>
        </pc:picChg>
        <pc:picChg chg="add del">
          <ac:chgData name="Susroonya Koduru" userId="945fcde5299f7d30" providerId="LiveId" clId="{BC88353F-632E-4F3B-833F-13BF7488B763}" dt="2022-03-08T14:38:51.264" v="3081" actId="26606"/>
          <ac:picMkLst>
            <pc:docMk/>
            <pc:sldMk cId="2718941538" sldId="3840"/>
            <ac:picMk id="31" creationId="{F2355E7B-08C3-4402-AA2A-6FC0B00F73D7}"/>
          </ac:picMkLst>
        </pc:picChg>
        <pc:picChg chg="add del">
          <ac:chgData name="Susroonya Koduru" userId="945fcde5299f7d30" providerId="LiveId" clId="{BC88353F-632E-4F3B-833F-13BF7488B763}" dt="2022-03-08T14:38:53.612" v="3083" actId="26606"/>
          <ac:picMkLst>
            <pc:docMk/>
            <pc:sldMk cId="2718941538" sldId="3840"/>
            <ac:picMk id="39" creationId="{5AC72D10-2831-4422-8AC0-495E5108FF2B}"/>
          </ac:picMkLst>
        </pc:picChg>
        <pc:picChg chg="add del">
          <ac:chgData name="Susroonya Koduru" userId="945fcde5299f7d30" providerId="LiveId" clId="{BC88353F-632E-4F3B-833F-13BF7488B763}" dt="2022-03-08T14:38:54.132" v="3086" actId="26606"/>
          <ac:picMkLst>
            <pc:docMk/>
            <pc:sldMk cId="2718941538" sldId="3840"/>
            <ac:picMk id="47" creationId="{E9C60165-845C-4CE3-ADEB-1CC59E43260B}"/>
          </ac:picMkLst>
        </pc:picChg>
        <pc:picChg chg="add mod">
          <ac:chgData name="Susroonya Koduru" userId="945fcde5299f7d30" providerId="LiveId" clId="{BC88353F-632E-4F3B-833F-13BF7488B763}" dt="2022-03-08T14:39:47.849" v="3096" actId="14100"/>
          <ac:picMkLst>
            <pc:docMk/>
            <pc:sldMk cId="2718941538" sldId="3840"/>
            <ac:picMk id="56" creationId="{F2355E7B-08C3-4402-AA2A-6FC0B00F73D7}"/>
          </ac:picMkLst>
        </pc:picChg>
      </pc:sldChg>
    </pc:docChg>
  </pc:docChgLst>
  <pc:docChgLst>
    <pc:chgData name="Susroonya Koduru" userId="945fcde5299f7d30" providerId="LiveId" clId="{0070B27B-B4E9-494B-B37B-F0C0D048BED8}"/>
    <pc:docChg chg="undo custSel modSld">
      <pc:chgData name="Susroonya Koduru" userId="945fcde5299f7d30" providerId="LiveId" clId="{0070B27B-B4E9-494B-B37B-F0C0D048BED8}" dt="2022-04-26T22:50:06.887" v="7" actId="26606"/>
      <pc:docMkLst>
        <pc:docMk/>
      </pc:docMkLst>
      <pc:sldChg chg="addSp delSp modSp mod setClrOvrMap">
        <pc:chgData name="Susroonya Koduru" userId="945fcde5299f7d30" providerId="LiveId" clId="{0070B27B-B4E9-494B-B37B-F0C0D048BED8}" dt="2022-04-26T22:50:06.887" v="7" actId="26606"/>
        <pc:sldMkLst>
          <pc:docMk/>
          <pc:sldMk cId="1813910725" sldId="3794"/>
        </pc:sldMkLst>
        <pc:spChg chg="mod or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2" creationId="{1D46624E-1256-4074-A302-8EFDA23D77BF}"/>
          </ac:spMkLst>
        </pc:spChg>
        <pc:spChg chg="mod or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19" creationId="{A86EFF1E-AB9A-40FE-A0CF-794B56E5276A}"/>
          </ac:spMkLst>
        </pc:spChg>
        <pc:spChg chg="mo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20" creationId="{013C53F7-A9FD-4503-9396-7A3FE9D0C699}"/>
          </ac:spMkLst>
        </pc:spChg>
        <pc:spChg chg="add del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46" creationId="{8A7BA06D-B3FF-4E91-8639-B4569AE3AA23}"/>
          </ac:spMkLst>
        </pc:spChg>
        <pc:spChg chg="add del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48" creationId="{2B30C86D-5A07-48BC-9C9D-6F9A2DB1E9E1}"/>
          </ac:spMkLst>
        </pc:spChg>
        <pc:spChg chg="add del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50" creationId="{BCC81228-CEA3-402B-B8E5-688F5BFA7876}"/>
          </ac:spMkLst>
        </pc:spChg>
        <pc:spChg chg="add del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52" creationId="{BC0916B8-FF7A-4ECB-9FD7-C7668658D9B4}"/>
          </ac:spMkLst>
        </pc:spChg>
        <pc:spChg chg="add del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54" creationId="{9DC011D4-C95F-4B2E-9A3C-A46DCDE956DC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58" creationId="{15BD84A6-2796-F5EB-71F5-22BB9F60327F}"/>
          </ac:spMkLst>
        </pc:spChg>
        <pc:spChg chg="add del">
          <ac:chgData name="Susroonya Koduru" userId="945fcde5299f7d30" providerId="LiveId" clId="{0070B27B-B4E9-494B-B37B-F0C0D048BED8}" dt="2022-04-26T22:50:03.057" v="1" actId="26606"/>
          <ac:spMkLst>
            <pc:docMk/>
            <pc:sldMk cId="1813910725" sldId="3794"/>
            <ac:spMk id="59" creationId="{8A7BA06D-B3FF-4E91-8639-B4569AE3AA23}"/>
          </ac:spMkLst>
        </pc:spChg>
        <pc:spChg chg="add del">
          <ac:chgData name="Susroonya Koduru" userId="945fcde5299f7d30" providerId="LiveId" clId="{0070B27B-B4E9-494B-B37B-F0C0D048BED8}" dt="2022-04-26T22:50:03.057" v="1" actId="26606"/>
          <ac:spMkLst>
            <pc:docMk/>
            <pc:sldMk cId="1813910725" sldId="3794"/>
            <ac:spMk id="61" creationId="{2B30C86D-5A07-48BC-9C9D-6F9A2DB1E9E1}"/>
          </ac:spMkLst>
        </pc:spChg>
        <pc:spChg chg="add del">
          <ac:chgData name="Susroonya Koduru" userId="945fcde5299f7d30" providerId="LiveId" clId="{0070B27B-B4E9-494B-B37B-F0C0D048BED8}" dt="2022-04-26T22:50:03.057" v="1" actId="26606"/>
          <ac:spMkLst>
            <pc:docMk/>
            <pc:sldMk cId="1813910725" sldId="3794"/>
            <ac:spMk id="63" creationId="{0671A8AE-40A1-4631-A6B8-581AFF065482}"/>
          </ac:spMkLst>
        </pc:spChg>
        <pc:spChg chg="add del">
          <ac:chgData name="Susroonya Koduru" userId="945fcde5299f7d30" providerId="LiveId" clId="{0070B27B-B4E9-494B-B37B-F0C0D048BED8}" dt="2022-04-26T22:50:03.057" v="1" actId="26606"/>
          <ac:spMkLst>
            <pc:docMk/>
            <pc:sldMk cId="1813910725" sldId="3794"/>
            <ac:spMk id="65" creationId="{A44CD100-6267-4E62-AA64-2182A3A6A1C0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67" creationId="{3D9A74CD-249A-437B-A289-413676038C54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68" creationId="{23DA7759-3209-4FE2-96D1-4EEDD81E9EA0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69" creationId="{B10BB131-AC8E-4A8E-A5D1-36260F720C3B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70" creationId="{41460DAD-8769-4C9F-9C8C-BB0443909D76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71" creationId="{5B7778FC-632E-4DCA-A7CB-0D7731CCF970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72" creationId="{66A3F9DB-B144-47A4-9DB2-706C3908B28B}"/>
          </ac:spMkLst>
        </pc:spChg>
        <pc:spChg chg="add del">
          <ac:chgData name="Susroonya Koduru" userId="945fcde5299f7d30" providerId="LiveId" clId="{0070B27B-B4E9-494B-B37B-F0C0D048BED8}" dt="2022-04-26T22:50:05.009" v="3" actId="26606"/>
          <ac:spMkLst>
            <pc:docMk/>
            <pc:sldMk cId="1813910725" sldId="3794"/>
            <ac:spMk id="73" creationId="{FA23A907-97FB-4A8F-880A-DD77401C4296}"/>
          </ac:spMkLst>
        </pc:spChg>
        <pc:spChg chg="add del">
          <ac:chgData name="Susroonya Koduru" userId="945fcde5299f7d30" providerId="LiveId" clId="{0070B27B-B4E9-494B-B37B-F0C0D048BED8}" dt="2022-04-26T22:50:06.887" v="6" actId="26606"/>
          <ac:spMkLst>
            <pc:docMk/>
            <pc:sldMk cId="1813910725" sldId="3794"/>
            <ac:spMk id="75" creationId="{23DA7759-3209-4FE2-96D1-4EEDD81E9EA0}"/>
          </ac:spMkLst>
        </pc:spChg>
        <pc:spChg chg="add del">
          <ac:chgData name="Susroonya Koduru" userId="945fcde5299f7d30" providerId="LiveId" clId="{0070B27B-B4E9-494B-B37B-F0C0D048BED8}" dt="2022-04-26T22:50:06.887" v="6" actId="26606"/>
          <ac:spMkLst>
            <pc:docMk/>
            <pc:sldMk cId="1813910725" sldId="3794"/>
            <ac:spMk id="76" creationId="{41460DAD-8769-4C9F-9C8C-BB0443909D76}"/>
          </ac:spMkLst>
        </pc:spChg>
        <pc:spChg chg="add del">
          <ac:chgData name="Susroonya Koduru" userId="945fcde5299f7d30" providerId="LiveId" clId="{0070B27B-B4E9-494B-B37B-F0C0D048BED8}" dt="2022-04-26T22:50:06.887" v="6" actId="26606"/>
          <ac:spMkLst>
            <pc:docMk/>
            <pc:sldMk cId="1813910725" sldId="3794"/>
            <ac:spMk id="77" creationId="{95199994-21AE-49A2-BA0D-12E295989A9A}"/>
          </ac:spMkLst>
        </pc:spChg>
        <pc:spChg chg="add del">
          <ac:chgData name="Susroonya Koduru" userId="945fcde5299f7d30" providerId="LiveId" clId="{0070B27B-B4E9-494B-B37B-F0C0D048BED8}" dt="2022-04-26T22:50:06.887" v="6" actId="26606"/>
          <ac:spMkLst>
            <pc:docMk/>
            <pc:sldMk cId="1813910725" sldId="3794"/>
            <ac:spMk id="78" creationId="{A2C34835-4F79-4934-B151-D68E79764C72}"/>
          </ac:spMkLst>
        </pc:spChg>
        <pc:spChg chg="add del">
          <ac:chgData name="Susroonya Koduru" userId="945fcde5299f7d30" providerId="LiveId" clId="{0070B27B-B4E9-494B-B37B-F0C0D048BED8}" dt="2022-04-26T22:50:06.887" v="6" actId="26606"/>
          <ac:spMkLst>
            <pc:docMk/>
            <pc:sldMk cId="1813910725" sldId="3794"/>
            <ac:spMk id="79" creationId="{9947A266-16E4-6E3E-1770-533B5E048A0C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1" creationId="{8A7BA06D-B3FF-4E91-8639-B4569AE3AA23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2" creationId="{2B30C86D-5A07-48BC-9C9D-6F9A2DB1E9E1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3" creationId="{A34066D6-1B59-4642-A86D-39464CEE971B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4" creationId="{18E928D9-3091-4385-B979-265D55AD02CE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5" creationId="{7D602432-D774-4CF5-94E8-7D52D01059D2}"/>
          </ac:spMkLst>
        </pc:spChg>
        <pc:spChg chg="add">
          <ac:chgData name="Susroonya Koduru" userId="945fcde5299f7d30" providerId="LiveId" clId="{0070B27B-B4E9-494B-B37B-F0C0D048BED8}" dt="2022-04-26T22:50:06.887" v="7" actId="26606"/>
          <ac:spMkLst>
            <pc:docMk/>
            <pc:sldMk cId="1813910725" sldId="3794"/>
            <ac:spMk id="86" creationId="{CBF9EBB4-5078-47B2-AAA0-DF4A88D8182A}"/>
          </ac:spMkLst>
        </pc:spChg>
        <pc:picChg chg="mod">
          <ac:chgData name="Susroonya Koduru" userId="945fcde5299f7d30" providerId="LiveId" clId="{0070B27B-B4E9-494B-B37B-F0C0D048BED8}" dt="2022-04-26T22:50:06.887" v="7" actId="26606"/>
          <ac:picMkLst>
            <pc:docMk/>
            <pc:sldMk cId="1813910725" sldId="3794"/>
            <ac:picMk id="8" creationId="{EDCBD26D-10EE-4A0B-89B0-FFB63B8B376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1800" dirty="0"/>
            <a:t>Project   </a:t>
          </a:r>
        </a:p>
        <a:p>
          <a:pPr algn="l"/>
          <a:r>
            <a:rPr lang="en-US" sz="1800" dirty="0"/>
            <a:t>        Overview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endParaRPr lang="en-US" sz="1100" dirty="0"/>
        </a:p>
        <a:p>
          <a:r>
            <a:rPr lang="en-US" sz="1100" dirty="0"/>
            <a:t>       </a:t>
          </a:r>
          <a:r>
            <a:rPr lang="en-US" sz="1800" dirty="0"/>
            <a:t>Objectives</a:t>
          </a:r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1800" b="0" i="0" u="none" dirty="0"/>
            <a:t> Data Representation&amp;     Methodology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algn="ctr"/>
          <a:r>
            <a:rPr lang="en-US" sz="1800" dirty="0"/>
            <a:t>Challenges</a:t>
          </a:r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4"/>
      <dgm:spPr/>
    </dgm:pt>
    <dgm:pt modelId="{9C3A7F13-9585-42DF-AD32-B56F82B123C8}" type="pres">
      <dgm:prSet presAssocID="{C54063C4-24CD-4834-9424-53756AE38C6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8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4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4"/>
      <dgm:spPr/>
    </dgm:pt>
    <dgm:pt modelId="{C08FC467-91FE-48BD-B243-273925C2B75A}" type="pres">
      <dgm:prSet presAssocID="{7DBF5CB5-29DD-4671-A0F3-981D4857150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8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4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4"/>
      <dgm:spPr/>
    </dgm:pt>
    <dgm:pt modelId="{4104A2F1-FB99-4C42-8067-46B8EEEC9610}" type="pres">
      <dgm:prSet presAssocID="{6088456C-4B73-4948-985C-DD954DEF44E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8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4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4" custLinFactNeighborX="-876" custLinFactNeighborY="346"/>
      <dgm:spPr/>
    </dgm:pt>
    <dgm:pt modelId="{AC6B335A-D8B4-46D8-93DE-B9EF1773F6AC}" type="pres">
      <dgm:prSet presAssocID="{C2728830-9A00-4764-A9F1-670DDF9E57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8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1749B-044D-4CF4-BDD5-BA59654F5A5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7D2BC6-5356-47E1-BBC8-6D75A29B1C78}">
      <dgm:prSet/>
      <dgm:spPr/>
      <dgm:t>
        <a:bodyPr/>
        <a:lstStyle/>
        <a:p>
          <a:r>
            <a:rPr lang="en-US"/>
            <a:t>1.Train huge amount of data</a:t>
          </a:r>
        </a:p>
      </dgm:t>
    </dgm:pt>
    <dgm:pt modelId="{1F16C607-761F-4C9F-9A69-F92A4E6E1F38}" type="parTrans" cxnId="{0D84C40C-D39E-48CD-A0E4-276E3A473750}">
      <dgm:prSet/>
      <dgm:spPr/>
      <dgm:t>
        <a:bodyPr/>
        <a:lstStyle/>
        <a:p>
          <a:endParaRPr lang="en-US"/>
        </a:p>
      </dgm:t>
    </dgm:pt>
    <dgm:pt modelId="{6E4D05EC-C624-4A4D-AA96-4A3B4E98468F}" type="sibTrans" cxnId="{0D84C40C-D39E-48CD-A0E4-276E3A473750}">
      <dgm:prSet/>
      <dgm:spPr/>
      <dgm:t>
        <a:bodyPr/>
        <a:lstStyle/>
        <a:p>
          <a:endParaRPr lang="en-US"/>
        </a:p>
      </dgm:t>
    </dgm:pt>
    <dgm:pt modelId="{0147AB3C-EA9D-455D-83E8-98909BA70298}">
      <dgm:prSet/>
      <dgm:spPr/>
      <dgm:t>
        <a:bodyPr/>
        <a:lstStyle/>
        <a:p>
          <a:r>
            <a:rPr lang="en-US"/>
            <a:t>2. Time consuming</a:t>
          </a:r>
        </a:p>
      </dgm:t>
    </dgm:pt>
    <dgm:pt modelId="{24F6099F-DF31-46B2-B0CB-8DD66FA33737}" type="parTrans" cxnId="{688FA778-C0DA-4AFF-BC1D-1A675E0FA256}">
      <dgm:prSet/>
      <dgm:spPr/>
      <dgm:t>
        <a:bodyPr/>
        <a:lstStyle/>
        <a:p>
          <a:endParaRPr lang="en-US"/>
        </a:p>
      </dgm:t>
    </dgm:pt>
    <dgm:pt modelId="{600DEAD0-E93B-4A8B-9EEF-DB87BFF0DA2D}" type="sibTrans" cxnId="{688FA778-C0DA-4AFF-BC1D-1A675E0FA256}">
      <dgm:prSet/>
      <dgm:spPr/>
      <dgm:t>
        <a:bodyPr/>
        <a:lstStyle/>
        <a:p>
          <a:endParaRPr lang="en-US"/>
        </a:p>
      </dgm:t>
    </dgm:pt>
    <dgm:pt modelId="{CF0D6724-8497-47BF-8E9A-ABAFD40260E1}" type="pres">
      <dgm:prSet presAssocID="{E3D1749B-044D-4CF4-BDD5-BA59654F5A53}" presName="root" presStyleCnt="0">
        <dgm:presLayoutVars>
          <dgm:dir/>
          <dgm:resizeHandles val="exact"/>
        </dgm:presLayoutVars>
      </dgm:prSet>
      <dgm:spPr/>
    </dgm:pt>
    <dgm:pt modelId="{420EC84B-F2BA-4201-BFBA-36010BA040AE}" type="pres">
      <dgm:prSet presAssocID="{E3D1749B-044D-4CF4-BDD5-BA59654F5A53}" presName="container" presStyleCnt="0">
        <dgm:presLayoutVars>
          <dgm:dir/>
          <dgm:resizeHandles val="exact"/>
        </dgm:presLayoutVars>
      </dgm:prSet>
      <dgm:spPr/>
    </dgm:pt>
    <dgm:pt modelId="{0AD1FA7D-FE7E-4112-8C50-03DC4C23E1DB}" type="pres">
      <dgm:prSet presAssocID="{237D2BC6-5356-47E1-BBC8-6D75A29B1C78}" presName="compNode" presStyleCnt="0"/>
      <dgm:spPr/>
    </dgm:pt>
    <dgm:pt modelId="{09851E89-E0F9-40B3-9089-50CA14D2857D}" type="pres">
      <dgm:prSet presAssocID="{237D2BC6-5356-47E1-BBC8-6D75A29B1C78}" presName="iconBgRect" presStyleLbl="bgShp" presStyleIdx="0" presStyleCnt="2"/>
      <dgm:spPr/>
    </dgm:pt>
    <dgm:pt modelId="{7E86BCCB-2271-4996-9D11-062F58BA5BC1}" type="pres">
      <dgm:prSet presAssocID="{237D2BC6-5356-47E1-BBC8-6D75A29B1C78}" presName="iconRect" presStyleLbl="node1" presStyleIdx="0" presStyleCnt="2" custLinFactNeighborY="-132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0E5D4C92-FF48-449D-9973-E450FD6B39CC}" type="pres">
      <dgm:prSet presAssocID="{237D2BC6-5356-47E1-BBC8-6D75A29B1C78}" presName="spaceRect" presStyleCnt="0"/>
      <dgm:spPr/>
    </dgm:pt>
    <dgm:pt modelId="{21BC9BE7-FCC6-4469-98DD-34D42615120E}" type="pres">
      <dgm:prSet presAssocID="{237D2BC6-5356-47E1-BBC8-6D75A29B1C78}" presName="textRect" presStyleLbl="revTx" presStyleIdx="0" presStyleCnt="2">
        <dgm:presLayoutVars>
          <dgm:chMax val="1"/>
          <dgm:chPref val="1"/>
        </dgm:presLayoutVars>
      </dgm:prSet>
      <dgm:spPr/>
    </dgm:pt>
    <dgm:pt modelId="{0B02282C-94E3-4515-95AF-03ACEC60A77A}" type="pres">
      <dgm:prSet presAssocID="{6E4D05EC-C624-4A4D-AA96-4A3B4E98468F}" presName="sibTrans" presStyleLbl="sibTrans2D1" presStyleIdx="0" presStyleCnt="0"/>
      <dgm:spPr/>
    </dgm:pt>
    <dgm:pt modelId="{499B40FC-9570-4A99-B902-1C294BFA458E}" type="pres">
      <dgm:prSet presAssocID="{0147AB3C-EA9D-455D-83E8-98909BA70298}" presName="compNode" presStyleCnt="0"/>
      <dgm:spPr/>
    </dgm:pt>
    <dgm:pt modelId="{CCBBA133-E621-4D0E-9A35-FD29DC8A834D}" type="pres">
      <dgm:prSet presAssocID="{0147AB3C-EA9D-455D-83E8-98909BA70298}" presName="iconBgRect" presStyleLbl="bgShp" presStyleIdx="1" presStyleCnt="2"/>
      <dgm:spPr/>
    </dgm:pt>
    <dgm:pt modelId="{C6426088-2F64-412D-9168-A696B981DDBA}" type="pres">
      <dgm:prSet presAssocID="{0147AB3C-EA9D-455D-83E8-98909BA702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7B98493-0FED-4E05-9E8C-EEED81E06215}" type="pres">
      <dgm:prSet presAssocID="{0147AB3C-EA9D-455D-83E8-98909BA70298}" presName="spaceRect" presStyleCnt="0"/>
      <dgm:spPr/>
    </dgm:pt>
    <dgm:pt modelId="{1C205F7F-8424-46B8-899E-FD726DAE9435}" type="pres">
      <dgm:prSet presAssocID="{0147AB3C-EA9D-455D-83E8-98909BA702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40A0D02-88A7-48B2-B661-AF1106AB1170}" type="presOf" srcId="{0147AB3C-EA9D-455D-83E8-98909BA70298}" destId="{1C205F7F-8424-46B8-899E-FD726DAE9435}" srcOrd="0" destOrd="0" presId="urn:microsoft.com/office/officeart/2018/2/layout/IconCircleList"/>
    <dgm:cxn modelId="{0D84C40C-D39E-48CD-A0E4-276E3A473750}" srcId="{E3D1749B-044D-4CF4-BDD5-BA59654F5A53}" destId="{237D2BC6-5356-47E1-BBC8-6D75A29B1C78}" srcOrd="0" destOrd="0" parTransId="{1F16C607-761F-4C9F-9A69-F92A4E6E1F38}" sibTransId="{6E4D05EC-C624-4A4D-AA96-4A3B4E98468F}"/>
    <dgm:cxn modelId="{331E7A15-CBB2-4924-8C88-8ED3D4B81F57}" type="presOf" srcId="{6E4D05EC-C624-4A4D-AA96-4A3B4E98468F}" destId="{0B02282C-94E3-4515-95AF-03ACEC60A77A}" srcOrd="0" destOrd="0" presId="urn:microsoft.com/office/officeart/2018/2/layout/IconCircleList"/>
    <dgm:cxn modelId="{688FA778-C0DA-4AFF-BC1D-1A675E0FA256}" srcId="{E3D1749B-044D-4CF4-BDD5-BA59654F5A53}" destId="{0147AB3C-EA9D-455D-83E8-98909BA70298}" srcOrd="1" destOrd="0" parTransId="{24F6099F-DF31-46B2-B0CB-8DD66FA33737}" sibTransId="{600DEAD0-E93B-4A8B-9EEF-DB87BFF0DA2D}"/>
    <dgm:cxn modelId="{08067780-F09C-4602-8FFE-C4FC38DB6FA3}" type="presOf" srcId="{E3D1749B-044D-4CF4-BDD5-BA59654F5A53}" destId="{CF0D6724-8497-47BF-8E9A-ABAFD40260E1}" srcOrd="0" destOrd="0" presId="urn:microsoft.com/office/officeart/2018/2/layout/IconCircleList"/>
    <dgm:cxn modelId="{8CE6AED3-63F8-4177-ABBA-9F361CEB59BC}" type="presOf" srcId="{237D2BC6-5356-47E1-BBC8-6D75A29B1C78}" destId="{21BC9BE7-FCC6-4469-98DD-34D42615120E}" srcOrd="0" destOrd="0" presId="urn:microsoft.com/office/officeart/2018/2/layout/IconCircleList"/>
    <dgm:cxn modelId="{FEF40F73-0E9C-461F-8CEA-F0B19F0F67DA}" type="presParOf" srcId="{CF0D6724-8497-47BF-8E9A-ABAFD40260E1}" destId="{420EC84B-F2BA-4201-BFBA-36010BA040AE}" srcOrd="0" destOrd="0" presId="urn:microsoft.com/office/officeart/2018/2/layout/IconCircleList"/>
    <dgm:cxn modelId="{DE62974F-F3BC-44A0-A42C-346E583FFF6E}" type="presParOf" srcId="{420EC84B-F2BA-4201-BFBA-36010BA040AE}" destId="{0AD1FA7D-FE7E-4112-8C50-03DC4C23E1DB}" srcOrd="0" destOrd="0" presId="urn:microsoft.com/office/officeart/2018/2/layout/IconCircleList"/>
    <dgm:cxn modelId="{3EEBA8F6-AEEE-4024-8839-FD9759B8477A}" type="presParOf" srcId="{0AD1FA7D-FE7E-4112-8C50-03DC4C23E1DB}" destId="{09851E89-E0F9-40B3-9089-50CA14D2857D}" srcOrd="0" destOrd="0" presId="urn:microsoft.com/office/officeart/2018/2/layout/IconCircleList"/>
    <dgm:cxn modelId="{A30580FF-C216-4347-8341-6E1AF0FDA684}" type="presParOf" srcId="{0AD1FA7D-FE7E-4112-8C50-03DC4C23E1DB}" destId="{7E86BCCB-2271-4996-9D11-062F58BA5BC1}" srcOrd="1" destOrd="0" presId="urn:microsoft.com/office/officeart/2018/2/layout/IconCircleList"/>
    <dgm:cxn modelId="{B00CC7F0-F255-4C91-AE36-59E1397326C6}" type="presParOf" srcId="{0AD1FA7D-FE7E-4112-8C50-03DC4C23E1DB}" destId="{0E5D4C92-FF48-449D-9973-E450FD6B39CC}" srcOrd="2" destOrd="0" presId="urn:microsoft.com/office/officeart/2018/2/layout/IconCircleList"/>
    <dgm:cxn modelId="{428B8E47-FF2C-4092-B2AB-539F438D9403}" type="presParOf" srcId="{0AD1FA7D-FE7E-4112-8C50-03DC4C23E1DB}" destId="{21BC9BE7-FCC6-4469-98DD-34D42615120E}" srcOrd="3" destOrd="0" presId="urn:microsoft.com/office/officeart/2018/2/layout/IconCircleList"/>
    <dgm:cxn modelId="{ACD85EA7-FE77-408B-AEF4-4EE2B83D9388}" type="presParOf" srcId="{420EC84B-F2BA-4201-BFBA-36010BA040AE}" destId="{0B02282C-94E3-4515-95AF-03ACEC60A77A}" srcOrd="1" destOrd="0" presId="urn:microsoft.com/office/officeart/2018/2/layout/IconCircleList"/>
    <dgm:cxn modelId="{15E9C172-BD14-4322-BC9E-B603FDC6EFB8}" type="presParOf" srcId="{420EC84B-F2BA-4201-BFBA-36010BA040AE}" destId="{499B40FC-9570-4A99-B902-1C294BFA458E}" srcOrd="2" destOrd="0" presId="urn:microsoft.com/office/officeart/2018/2/layout/IconCircleList"/>
    <dgm:cxn modelId="{EE1213B9-D859-44D3-AE9D-124D80D32339}" type="presParOf" srcId="{499B40FC-9570-4A99-B902-1C294BFA458E}" destId="{CCBBA133-E621-4D0E-9A35-FD29DC8A834D}" srcOrd="0" destOrd="0" presId="urn:microsoft.com/office/officeart/2018/2/layout/IconCircleList"/>
    <dgm:cxn modelId="{E0FC982D-23FC-430C-BB5A-657ECFD9861C}" type="presParOf" srcId="{499B40FC-9570-4A99-B902-1C294BFA458E}" destId="{C6426088-2F64-412D-9168-A696B981DDBA}" srcOrd="1" destOrd="0" presId="urn:microsoft.com/office/officeart/2018/2/layout/IconCircleList"/>
    <dgm:cxn modelId="{DC477A29-41DE-41FF-8C5F-F3F8584253B8}" type="presParOf" srcId="{499B40FC-9570-4A99-B902-1C294BFA458E}" destId="{E7B98493-0FED-4E05-9E8C-EEED81E06215}" srcOrd="2" destOrd="0" presId="urn:microsoft.com/office/officeart/2018/2/layout/IconCircleList"/>
    <dgm:cxn modelId="{11936603-AA58-43D7-A6CD-6B9332664451}" type="presParOf" srcId="{499B40FC-9570-4A99-B902-1C294BFA458E}" destId="{1C205F7F-8424-46B8-899E-FD726DAE94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2893" y="191440"/>
          <a:ext cx="2295188" cy="3213263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42" tIns="330200" rIns="178942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 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    Overview</a:t>
          </a:r>
        </a:p>
      </dsp:txBody>
      <dsp:txXfrm>
        <a:off x="2893" y="1412480"/>
        <a:ext cx="2295188" cy="1927958"/>
      </dsp:txXfrm>
    </dsp:sp>
    <dsp:sp modelId="{9C3A7F13-9585-42DF-AD32-B56F82B123C8}">
      <dsp:nvSpPr>
        <dsp:cNvPr id="0" name=""/>
        <dsp:cNvSpPr/>
      </dsp:nvSpPr>
      <dsp:spPr>
        <a:xfrm>
          <a:off x="668497" y="512766"/>
          <a:ext cx="963979" cy="963979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56" tIns="12700" rIns="75156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  <a:endParaRPr lang="en-US" sz="4700" kern="1200" dirty="0"/>
        </a:p>
      </dsp:txBody>
      <dsp:txXfrm>
        <a:off x="809668" y="653937"/>
        <a:ext cx="681637" cy="681637"/>
      </dsp:txXfrm>
    </dsp:sp>
    <dsp:sp modelId="{923B2301-552B-45D2-9EF0-53A10AA17FC6}">
      <dsp:nvSpPr>
        <dsp:cNvPr id="0" name=""/>
        <dsp:cNvSpPr/>
      </dsp:nvSpPr>
      <dsp:spPr>
        <a:xfrm>
          <a:off x="2893" y="3404631"/>
          <a:ext cx="229518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527599" y="191440"/>
          <a:ext cx="2295188" cy="3213263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42" tIns="330200" rIns="1789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      </a:t>
          </a:r>
          <a:r>
            <a:rPr lang="en-US" sz="1800" kern="1200" dirty="0"/>
            <a:t>Objectives</a:t>
          </a:r>
        </a:p>
      </dsp:txBody>
      <dsp:txXfrm>
        <a:off x="2527599" y="1412480"/>
        <a:ext cx="2295188" cy="1927958"/>
      </dsp:txXfrm>
    </dsp:sp>
    <dsp:sp modelId="{C08FC467-91FE-48BD-B243-273925C2B75A}">
      <dsp:nvSpPr>
        <dsp:cNvPr id="0" name=""/>
        <dsp:cNvSpPr/>
      </dsp:nvSpPr>
      <dsp:spPr>
        <a:xfrm>
          <a:off x="3193204" y="512766"/>
          <a:ext cx="963979" cy="963979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56" tIns="12700" rIns="75156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  <a:endParaRPr lang="en-US" sz="4700" kern="1200" dirty="0"/>
        </a:p>
      </dsp:txBody>
      <dsp:txXfrm>
        <a:off x="3334375" y="653937"/>
        <a:ext cx="681637" cy="681637"/>
      </dsp:txXfrm>
    </dsp:sp>
    <dsp:sp modelId="{DE393E47-CBB6-4D77-A342-C9AFD9FC8CB6}">
      <dsp:nvSpPr>
        <dsp:cNvPr id="0" name=""/>
        <dsp:cNvSpPr/>
      </dsp:nvSpPr>
      <dsp:spPr>
        <a:xfrm>
          <a:off x="2527599" y="3404631"/>
          <a:ext cx="229518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5052306" y="191440"/>
          <a:ext cx="2295188" cy="3213263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42" tIns="330200" rIns="178942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 Data Representation&amp;     Methodology</a:t>
          </a:r>
        </a:p>
      </dsp:txBody>
      <dsp:txXfrm>
        <a:off x="5052306" y="1412480"/>
        <a:ext cx="2295188" cy="1927958"/>
      </dsp:txXfrm>
    </dsp:sp>
    <dsp:sp modelId="{4104A2F1-FB99-4C42-8067-46B8EEEC9610}">
      <dsp:nvSpPr>
        <dsp:cNvPr id="0" name=""/>
        <dsp:cNvSpPr/>
      </dsp:nvSpPr>
      <dsp:spPr>
        <a:xfrm>
          <a:off x="5717911" y="512766"/>
          <a:ext cx="963979" cy="96397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56" tIns="12700" rIns="75156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  <a:endParaRPr lang="en-US" sz="4700" kern="1200" dirty="0"/>
        </a:p>
      </dsp:txBody>
      <dsp:txXfrm>
        <a:off x="5859082" y="653937"/>
        <a:ext cx="681637" cy="681637"/>
      </dsp:txXfrm>
    </dsp:sp>
    <dsp:sp modelId="{2EB92C72-3528-4913-AFF6-FF0B4F338399}">
      <dsp:nvSpPr>
        <dsp:cNvPr id="0" name=""/>
        <dsp:cNvSpPr/>
      </dsp:nvSpPr>
      <dsp:spPr>
        <a:xfrm>
          <a:off x="5052306" y="3404631"/>
          <a:ext cx="2295188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7556907" y="202558"/>
          <a:ext cx="2295188" cy="3213263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942" tIns="330200" rIns="178942" bIns="33020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Challenges</a:t>
          </a:r>
        </a:p>
      </dsp:txBody>
      <dsp:txXfrm>
        <a:off x="7556907" y="1423598"/>
        <a:ext cx="2295188" cy="1927958"/>
      </dsp:txXfrm>
    </dsp:sp>
    <dsp:sp modelId="{AC6B335A-D8B4-46D8-93DE-B9EF1773F6AC}">
      <dsp:nvSpPr>
        <dsp:cNvPr id="0" name=""/>
        <dsp:cNvSpPr/>
      </dsp:nvSpPr>
      <dsp:spPr>
        <a:xfrm>
          <a:off x="8242618" y="512766"/>
          <a:ext cx="963979" cy="963979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56" tIns="12700" rIns="75156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  <a:endParaRPr lang="en-US" sz="4700" kern="1200" dirty="0"/>
        </a:p>
      </dsp:txBody>
      <dsp:txXfrm>
        <a:off x="8383789" y="653937"/>
        <a:ext cx="681637" cy="681637"/>
      </dsp:txXfrm>
    </dsp:sp>
    <dsp:sp modelId="{7B3E0A16-DB85-46CA-87D6-4D39F6DBFC52}">
      <dsp:nvSpPr>
        <dsp:cNvPr id="0" name=""/>
        <dsp:cNvSpPr/>
      </dsp:nvSpPr>
      <dsp:spPr>
        <a:xfrm>
          <a:off x="7577013" y="3404631"/>
          <a:ext cx="229518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51E89-E0F9-40B3-9089-50CA14D2857D}">
      <dsp:nvSpPr>
        <dsp:cNvPr id="0" name=""/>
        <dsp:cNvSpPr/>
      </dsp:nvSpPr>
      <dsp:spPr>
        <a:xfrm>
          <a:off x="212335" y="12616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6BCCB-2271-4996-9D11-062F58BA5BC1}">
      <dsp:nvSpPr>
        <dsp:cNvPr id="0" name=""/>
        <dsp:cNvSpPr/>
      </dsp:nvSpPr>
      <dsp:spPr>
        <a:xfrm>
          <a:off x="492877" y="153194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9BE7-FCC6-4469-98DD-34D42615120E}">
      <dsp:nvSpPr>
        <dsp:cNvPr id="0" name=""/>
        <dsp:cNvSpPr/>
      </dsp:nvSpPr>
      <dsp:spPr>
        <a:xfrm>
          <a:off x="1834517" y="1261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1.Train huge amount of data</a:t>
          </a:r>
        </a:p>
      </dsp:txBody>
      <dsp:txXfrm>
        <a:off x="1834517" y="1261648"/>
        <a:ext cx="3148942" cy="1335915"/>
      </dsp:txXfrm>
    </dsp:sp>
    <dsp:sp modelId="{CCBBA133-E621-4D0E-9A35-FD29DC8A834D}">
      <dsp:nvSpPr>
        <dsp:cNvPr id="0" name=""/>
        <dsp:cNvSpPr/>
      </dsp:nvSpPr>
      <dsp:spPr>
        <a:xfrm>
          <a:off x="5532139" y="12616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26088-2F64-412D-9168-A696B981DDBA}">
      <dsp:nvSpPr>
        <dsp:cNvPr id="0" name=""/>
        <dsp:cNvSpPr/>
      </dsp:nvSpPr>
      <dsp:spPr>
        <a:xfrm>
          <a:off x="5812681" y="1542191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05F7F-8424-46B8-899E-FD726DAE9435}">
      <dsp:nvSpPr>
        <dsp:cNvPr id="0" name=""/>
        <dsp:cNvSpPr/>
      </dsp:nvSpPr>
      <dsp:spPr>
        <a:xfrm>
          <a:off x="7154322" y="1261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Time consuming</a:t>
          </a:r>
        </a:p>
      </dsp:txBody>
      <dsp:txXfrm>
        <a:off x="7154322" y="1261648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andyczhao/covidx-cxr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0422" y="4896931"/>
            <a:ext cx="6592824" cy="141349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r>
              <a:rPr lang="en-US" dirty="0"/>
              <a:t>Susroonya Koduru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Varshitha Challa</a:t>
            </a:r>
          </a:p>
          <a:p>
            <a:pPr algn="l" fontAlgn="t"/>
            <a:r>
              <a:rPr lang="en-US" dirty="0">
                <a:solidFill>
                  <a:srgbClr val="FFFFFF"/>
                </a:solidFill>
              </a:rPr>
              <a:t>                                                     Mentored By :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herit"/>
              </a:rPr>
              <a:t> Theodoros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herit"/>
              </a:rPr>
              <a:t>Tavoulareas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EB40B7-CAB3-4896-9DB3-D6F74FE6B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901" y="2131828"/>
            <a:ext cx="6592824" cy="2386584"/>
          </a:xfrm>
        </p:spPr>
        <p:txBody>
          <a:bodyPr/>
          <a:lstStyle/>
          <a:p>
            <a:r>
              <a:rPr lang="en-US" dirty="0"/>
              <a:t>COVID-19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3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35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7/3/2022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Covid-19 Detection</a:t>
            </a:r>
            <a:endParaRPr lang="en-US" kern="1200" cap="none" spc="0" baseline="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2" name="TextBox 8">
            <a:extLst>
              <a:ext uri="{FF2B5EF4-FFF2-40B4-BE49-F238E27FC236}">
                <a16:creationId xmlns:a16="http://schemas.microsoft.com/office/drawing/2014/main" id="{4F12D756-2A7C-4969-BA0B-4A669C572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28604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20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3317"/>
              </p:ext>
            </p:extLst>
          </p:nvPr>
        </p:nvGraphicFramePr>
        <p:xfrm>
          <a:off x="757464" y="1890256"/>
          <a:ext cx="9875095" cy="35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Covid-19 Detection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24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07215"/>
            <a:ext cx="5114150" cy="36697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Covid-19?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do we need a computer vision model to detect it?</a:t>
            </a: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</a:t>
            </a:r>
            <a:r>
              <a:rPr kumimoji="0" lang="en-US" b="0" i="0" u="none" strike="noStrike" normalizeH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/3/2022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Covid-19 Detection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4" name="Arc 2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70" b="1370"/>
          <a:stretch/>
        </p:blipFill>
        <p:spPr>
          <a:xfrm>
            <a:off x="6430874" y="804842"/>
            <a:ext cx="2276624" cy="227102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000" r="25000"/>
          <a:stretch/>
        </p:blipFill>
        <p:spPr>
          <a:xfrm>
            <a:off x="8488480" y="2930036"/>
            <a:ext cx="2822083" cy="28220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18568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3757546"/>
            <a:ext cx="5559552" cy="18568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Design and develop 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Evaluate the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Detect Covid-19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8FCB0-9F26-447D-A3BE-17A3B721A6AE}"/>
              </a:ext>
            </a:extLst>
          </p:cNvPr>
          <p:cNvSpPr txBox="1"/>
          <p:nvPr/>
        </p:nvSpPr>
        <p:spPr>
          <a:xfrm>
            <a:off x="5180714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51C7F-8BD1-49DB-8E89-BE17554AE671}"/>
              </a:ext>
            </a:extLst>
          </p:cNvPr>
          <p:cNvSpPr txBox="1"/>
          <p:nvPr/>
        </p:nvSpPr>
        <p:spPr>
          <a:xfrm>
            <a:off x="10903689" y="6359673"/>
            <a:ext cx="4964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09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6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Arc 6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Rectangle 6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c 6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7732" y="4098851"/>
            <a:ext cx="5130798" cy="20083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a public dataset COVIDx-CXR-2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2" name="Graphic 31" descr="Magnifying glass">
            <a:extLst>
              <a:ext uri="{FF2B5EF4-FFF2-40B4-BE49-F238E27FC236}">
                <a16:creationId xmlns:a16="http://schemas.microsoft.com/office/drawing/2014/main" id="{C5F7E0B7-A5F9-4879-A08A-2C31201A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98" y="850605"/>
            <a:ext cx="4415761" cy="4255033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83" name="Oval 6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E34F9-066C-48F2-8B49-4A6445AD1E4C}"/>
              </a:ext>
            </a:extLst>
          </p:cNvPr>
          <p:cNvSpPr txBox="1"/>
          <p:nvPr/>
        </p:nvSpPr>
        <p:spPr>
          <a:xfrm>
            <a:off x="10776228" y="6401208"/>
            <a:ext cx="95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: Shape 5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Arc 6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coll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EDCBD26D-10EE-4A0B-89B0-FFB63B8B37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506" r="9924" b="-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83" name="Rectangle 62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Arc 64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Covidx-CXR-2 Dataset</a:t>
            </a: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Sample </a:t>
            </a: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Reference:</a:t>
            </a:r>
            <a:r>
              <a:rPr lang="en-US" sz="15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“COVIDx CXR-2.” </a:t>
            </a:r>
            <a:r>
              <a:rPr lang="en-US" sz="15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https://kaggle.com/andyczhao/covidx-cxr2</a:t>
            </a:r>
            <a:br>
              <a:rPr lang="en-US" sz="15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6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466" y="6356347"/>
            <a:ext cx="4092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Covid-19 Detection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0526" y="6356348"/>
            <a:ext cx="18128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</a:rPr>
              <a:t>7/3/2022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8"/>
            <a:ext cx="5425781" cy="22080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238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7</a:t>
            </a:r>
            <a:r>
              <a:rPr kumimoji="0" lang="en-US" b="0" i="0" u="none" strike="noStrike" normalizeH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/3/2022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92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Covid-19 Detection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3972" y="6356350"/>
            <a:ext cx="14998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C77FB-14D4-4C47-BC71-39679904BBFC}"/>
              </a:ext>
            </a:extLst>
          </p:cNvPr>
          <p:cNvSpPr txBox="1"/>
          <p:nvPr/>
        </p:nvSpPr>
        <p:spPr>
          <a:xfrm>
            <a:off x="1063356" y="3030692"/>
            <a:ext cx="399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ResNet50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EfficientNet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COVID-Net(To be Implemented)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&amp; Train Accuracy, Loss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7/3/2022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6A4DE9A-4F8C-464A-B47C-34322971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6" b="4036"/>
          <a:stretch/>
        </p:blipFill>
        <p:spPr>
          <a:xfrm>
            <a:off x="445869" y="471855"/>
            <a:ext cx="5525994" cy="586807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14349" y="6356350"/>
            <a:ext cx="3390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Covid-19 Detection</a:t>
            </a:r>
            <a:endParaRPr lang="en-US" kern="1200" cap="none" spc="0" baseline="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FCB4C-FC28-4C7E-BEB7-301D25BCEBAB}"/>
              </a:ext>
            </a:extLst>
          </p:cNvPr>
          <p:cNvSpPr txBox="1"/>
          <p:nvPr/>
        </p:nvSpPr>
        <p:spPr>
          <a:xfrm>
            <a:off x="6865974" y="4061599"/>
            <a:ext cx="433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(For ResNet50)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526" y="2332567"/>
            <a:ext cx="4564912" cy="235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Accuracy, Loss</a:t>
            </a:r>
            <a: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Test and Train data</a:t>
            </a: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</a:rPr>
              <a:t>(For </a:t>
            </a:r>
            <a:r>
              <a:rPr lang="en-US" sz="2000" dirty="0"/>
              <a:t>E</a:t>
            </a:r>
            <a:r>
              <a:rPr lang="en-US" sz="2000" kern="1200" dirty="0">
                <a:solidFill>
                  <a:schemeClr val="tx1"/>
                </a:solidFill>
              </a:rPr>
              <a:t>fficientNet)</a:t>
            </a: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91689B8-4299-4B5F-A8A0-2622BB96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5181" y="855921"/>
            <a:ext cx="6023213" cy="4939332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92" name="Arc 9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9EFC77FB-14D4-4C47-BC71-39679904BBFC}"/>
              </a:ext>
            </a:extLst>
          </p:cNvPr>
          <p:cNvSpPr txBox="1"/>
          <p:nvPr/>
        </p:nvSpPr>
        <p:spPr>
          <a:xfrm>
            <a:off x="6705411" y="2332567"/>
            <a:ext cx="4771178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7</a:t>
            </a: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/3/2022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kern="1200" cap="none" spc="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Covid-19 Detection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6608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{1C068727-DECA-471E-AF8B-4C20B242E42F}tf78504181_win32</Template>
  <TotalTime>1955</TotalTime>
  <Words>189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Calibri</vt:lpstr>
      <vt:lpstr>inherit</vt:lpstr>
      <vt:lpstr>Tw Cen MT</vt:lpstr>
      <vt:lpstr>Wingdings</vt:lpstr>
      <vt:lpstr>ShapesVTI</vt:lpstr>
      <vt:lpstr>COVID-19 Detection Using Deep Learning</vt:lpstr>
      <vt:lpstr>Agenda</vt:lpstr>
      <vt:lpstr>  Project Overview</vt:lpstr>
      <vt:lpstr>Objectives</vt:lpstr>
      <vt:lpstr>Data Requirements</vt:lpstr>
      <vt:lpstr> Covidx-CXR-2 Dataset  Sample    Reference:“COVIDx CXR-2.” https://kaggle.com/andyczhao/covidx-cxr2  </vt:lpstr>
      <vt:lpstr>Methodology         </vt:lpstr>
      <vt:lpstr>Test &amp; Train Accuracy, Loss</vt:lpstr>
      <vt:lpstr>Accuracy, Loss  for Test and Train data   (For EfficientNet)    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Detection Using Deep Learning</dc:title>
  <dc:creator>Susroonya Koduru</dc:creator>
  <cp:lastModifiedBy>Susroonya Koduru</cp:lastModifiedBy>
  <cp:revision>1</cp:revision>
  <dcterms:created xsi:type="dcterms:W3CDTF">2022-03-08T01:08:29Z</dcterms:created>
  <dcterms:modified xsi:type="dcterms:W3CDTF">2022-04-26T22:50:09Z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