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3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728" y="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040236-51EB-453B-8367-8A3D7A16B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36FCA1-C6C8-4471-B328-EEF8A5CD6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C4D5FC-7531-4B15-A122-655D1B106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BF21-A98A-4954-BC4B-B75F1CBC8C27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5156F7-E154-4FB7-A4F1-CC07C03B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6948F7-3339-4F62-84B7-BDD3BE05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4A04-7014-4C8E-A49B-923BB01394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2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D2411-35C7-4B47-8F7A-A78278A89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F392CC-CFBC-4BBA-BCF8-A4AED7FB7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0E5405-EFB2-4648-BB98-EED0FEB3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BF21-A98A-4954-BC4B-B75F1CBC8C27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764C2C-76A5-4FF2-9A95-44FEC8CF8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156FD2-3FBC-4E1D-95F2-9016F1C7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4A04-7014-4C8E-A49B-923BB01394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35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45CBF47-B1A4-41CE-9DD3-439716820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43201D-F347-454E-A967-A312A2B5B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AC88E8-8A2D-46CC-A8B8-7A078F84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BF21-A98A-4954-BC4B-B75F1CBC8C27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A8DA36-785B-449D-B409-073E620FC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FEA2C5-08D4-42BD-BC5E-1A69CA1F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4A04-7014-4C8E-A49B-923BB01394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23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244424-1200-44CE-9A3B-F18E9880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F3F42A-7EC6-4912-9F25-C03F35D33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8417D5-E95A-46B9-8557-24273A6D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BF21-A98A-4954-BC4B-B75F1CBC8C27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20FBFF-82F4-4E01-8BBF-97B9EDB9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E21843-06E3-419B-BF98-D8952181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4A04-7014-4C8E-A49B-923BB01394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154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8FC837-7FA4-4F8A-A9AE-6039B2FD6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AC8E81-AE23-483D-A64A-820842756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48AD34-E013-43B7-B5DF-2F94A83FE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BF21-A98A-4954-BC4B-B75F1CBC8C27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84803E-AEA2-4968-AD1C-991213E20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8E2792-7347-43B7-8BF9-381EA6AE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4A04-7014-4C8E-A49B-923BB01394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699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08BA8-E9A7-4879-9F87-25A59CEB5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899FDA-755D-4BA7-9904-66A0BE4B9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8CD10B-8B1C-42F3-AF86-986676BDC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54A065-4F32-4293-A86B-E8BE207EB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BF21-A98A-4954-BC4B-B75F1CBC8C27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A7DD01-CF50-4A45-9CFB-74D339E81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5AB4A9-D602-49EF-B83A-A2335E73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4A04-7014-4C8E-A49B-923BB01394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5056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3331E9-B733-47D6-8FEB-B5EF762CB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800679-5E14-47C4-AB5F-79437023E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391E32-4DD5-43C8-B372-22EE690A3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94CC163-6E28-414A-A2CB-3276116D8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93A4121-32C8-4909-9251-5C06D3860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67BDD32-89A0-4EDE-92A6-FA2F2F322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BF21-A98A-4954-BC4B-B75F1CBC8C27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C06EE3B-FF58-49FE-9406-F573896E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07716DD-C3F3-4E90-9B9F-C46D18D9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4A04-7014-4C8E-A49B-923BB01394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43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97964-ACA4-4330-A023-227F42F54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262593-A561-4C46-85F3-C9EC5916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BF21-A98A-4954-BC4B-B75F1CBC8C27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0E6953-ECCB-4B77-A0B9-0FBBA8981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30B324-D0F0-412E-959A-53BABE57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4A04-7014-4C8E-A49B-923BB01394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20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EE2572-8B9B-4324-A2B7-F8C57F437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BF21-A98A-4954-BC4B-B75F1CBC8C27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C9A92D-8384-4505-A7F3-8FDAD8C8E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951724-BCEB-4E9E-A212-869DA367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4A04-7014-4C8E-A49B-923BB01394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86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7A122-AA87-4A13-A47F-3D71447F5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56BD49-EBE9-46B5-A966-98FACFFD2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E59B4F-5FDB-4159-B141-047B08741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388AB4-D91C-4DC2-AC97-AB34B152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BF21-A98A-4954-BC4B-B75F1CBC8C27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E1965D-7887-43D4-B460-F1F489B46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5447FC-8BF9-4539-8434-F460EC168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4A04-7014-4C8E-A49B-923BB01394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82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CA1FF-EC3F-44C4-A905-344FE59E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DBBED78-5119-48AE-8012-B62A9028B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49362D-DF3B-44E4-81CE-E6DF7DD37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5DFA02-7F09-47FE-8AB3-185EE6CE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BF21-A98A-4954-BC4B-B75F1CBC8C27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15857E-F5C1-493C-915D-08018F7A9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9D205C-2FB0-470D-BD28-D238308D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4A04-7014-4C8E-A49B-923BB01394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72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29993E8-E239-457C-9DFC-DCE96469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09B117-E135-4F38-9141-11E4B2871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8F67C5-4660-4D94-B257-DDB071544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9BF21-A98A-4954-BC4B-B75F1CBC8C27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E02E2B-786B-41C7-B048-061799E0D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8860DC-E00B-4530-8F30-F073865EE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14A04-7014-4C8E-A49B-923BB01394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86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htmlpreview.github.io/?https://github.com/emsec/ChameleonMini/blob/master/Doc/Doxygen/html/index.html" TargetMode="External"/><Relationship Id="rId2" Type="http://schemas.openxmlformats.org/officeDocument/2006/relationships/hyperlink" Target="https://htmlpreview.github.io/?https://raw.githubusercontent.com/emsec/ChameleonMini/master/Doc/Doxygen/html/_page__getting_starte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tmlpreview.github.io/?https://raw.githubusercontent.com/emsec/ChameleonMini/master/Doc/Doxygen/html/_page_14443_a_reade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9AA54A4-09B1-406C-88E7-3DAEE855C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9" t="28559" r="698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18">
            <a:extLst>
              <a:ext uri="{FF2B5EF4-FFF2-40B4-BE49-F238E27FC236}">
                <a16:creationId xmlns:a16="http://schemas.microsoft.com/office/drawing/2014/main" id="{ED49FE6D-E54D-4A15-9572-966ED42F81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4251489"/>
            <a:ext cx="12188824" cy="2077327"/>
          </a:xfrm>
          <a:prstGeom prst="rect">
            <a:avLst/>
          </a:prstGeom>
          <a:solidFill>
            <a:schemeClr val="bg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A39ECE-8499-42A3-92FF-8665415AA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688" y="4337523"/>
            <a:ext cx="10918056" cy="1327380"/>
          </a:xfrm>
        </p:spPr>
        <p:txBody>
          <a:bodyPr>
            <a:normAutofit/>
          </a:bodyPr>
          <a:lstStyle/>
          <a:p>
            <a:r>
              <a:rPr lang="de-DE" b="1" i="1"/>
              <a:t>Chameleon Mini Rev. 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771ECC-0C85-48BE-92B0-56B0AAD29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688" y="5750937"/>
            <a:ext cx="10918056" cy="468888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tx1">
                    <a:lumMod val="65000"/>
                    <a:lumOff val="35000"/>
                  </a:schemeClr>
                </a:solidFill>
              </a:rPr>
              <a:t>Scope und Features</a:t>
            </a:r>
          </a:p>
        </p:txBody>
      </p:sp>
      <p:cxnSp>
        <p:nvCxnSpPr>
          <p:cNvPr id="25" name="Straight Connector 20">
            <a:extLst>
              <a:ext uri="{FF2B5EF4-FFF2-40B4-BE49-F238E27FC236}">
                <a16:creationId xmlns:a16="http://schemas.microsoft.com/office/drawing/2014/main" id="{EAFC8083-BBFA-464C-A805-4E844F66B2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4126832"/>
            <a:ext cx="12188824" cy="0"/>
          </a:xfrm>
          <a:prstGeom prst="line">
            <a:avLst/>
          </a:prstGeom>
          <a:ln w="50800">
            <a:solidFill>
              <a:schemeClr val="bg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C752BC6-CDD2-4020-8DCF-B5E813CD3A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448927"/>
            <a:ext cx="12188824" cy="0"/>
          </a:xfrm>
          <a:prstGeom prst="line">
            <a:avLst/>
          </a:prstGeom>
          <a:ln w="50800">
            <a:solidFill>
              <a:schemeClr val="bg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1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C6897-80EF-4F83-9D48-9DCA73B31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49" y="-92075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b="1" dirty="0"/>
              <a:t>Features: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289340-7158-4E9A-9F95-82E2C383D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249" y="976539"/>
            <a:ext cx="10515600" cy="5433591"/>
          </a:xfrm>
        </p:spPr>
        <p:txBody>
          <a:bodyPr>
            <a:normAutofit/>
          </a:bodyPr>
          <a:lstStyle/>
          <a:p>
            <a:r>
              <a:rPr lang="de-DE" sz="2000" dirty="0"/>
              <a:t>A versatile NFC </a:t>
            </a:r>
            <a:r>
              <a:rPr lang="de-DE" sz="2000" dirty="0" err="1"/>
              <a:t>emulator</a:t>
            </a:r>
            <a:r>
              <a:rPr lang="de-DE" sz="2000" dirty="0"/>
              <a:t>, log </a:t>
            </a:r>
            <a:r>
              <a:rPr lang="de-DE" sz="2000" dirty="0" err="1"/>
              <a:t>tool</a:t>
            </a:r>
            <a:r>
              <a:rPr lang="de-DE" sz="2000" dirty="0"/>
              <a:t>, and a </a:t>
            </a:r>
            <a:r>
              <a:rPr lang="de-DE" sz="2000" dirty="0" err="1"/>
              <a:t>basic</a:t>
            </a:r>
            <a:r>
              <a:rPr lang="de-DE" sz="2000" dirty="0"/>
              <a:t> RFID </a:t>
            </a:r>
            <a:r>
              <a:rPr lang="de-DE" sz="2000" dirty="0" err="1"/>
              <a:t>reader</a:t>
            </a:r>
            <a:r>
              <a:rPr lang="de-DE" sz="2000" dirty="0"/>
              <a:t>.</a:t>
            </a:r>
            <a:r>
              <a:rPr lang="de-DE" sz="2000" b="1" dirty="0"/>
              <a:t> </a:t>
            </a:r>
          </a:p>
          <a:p>
            <a:r>
              <a:rPr lang="de-DE" sz="2000" b="1" dirty="0"/>
              <a:t>Supported RFID </a:t>
            </a:r>
            <a:r>
              <a:rPr lang="de-DE" sz="2000" b="1" dirty="0" err="1"/>
              <a:t>Configurations</a:t>
            </a:r>
            <a:r>
              <a:rPr lang="de-DE" sz="2000" dirty="0"/>
              <a:t>:</a:t>
            </a:r>
          </a:p>
          <a:p>
            <a:pPr marL="0" indent="0">
              <a:buNone/>
            </a:pPr>
            <a:endParaRPr lang="de-DE" sz="2000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526B51F8-5C00-4690-9EE4-02EB15DC3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944885"/>
              </p:ext>
            </p:extLst>
          </p:nvPr>
        </p:nvGraphicFramePr>
        <p:xfrm>
          <a:off x="927100" y="1960729"/>
          <a:ext cx="9464675" cy="3722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200">
                  <a:extLst>
                    <a:ext uri="{9D8B030D-6E8A-4147-A177-3AD203B41FA5}">
                      <a16:colId xmlns:a16="http://schemas.microsoft.com/office/drawing/2014/main" val="3274399212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857981560"/>
                    </a:ext>
                  </a:extLst>
                </a:gridCol>
                <a:gridCol w="5581650">
                  <a:extLst>
                    <a:ext uri="{9D8B030D-6E8A-4147-A177-3AD203B41FA5}">
                      <a16:colId xmlns:a16="http://schemas.microsoft.com/office/drawing/2014/main" val="3906334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Configuration</a:t>
                      </a:r>
                      <a:r>
                        <a:rPr lang="de-DE" dirty="0"/>
                        <a:t>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Codec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418939"/>
                  </a:ext>
                </a:extLst>
              </a:tr>
              <a:tr h="440479">
                <a:tc>
                  <a:txBody>
                    <a:bodyPr/>
                    <a:lstStyle/>
                    <a:p>
                      <a:r>
                        <a:rPr lang="de-DE" sz="1600"/>
                        <a:t>MF_ULTRALIGHT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ISO14443A Emulation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Emulates a MiFare Ultralight card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83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/>
                        <a:t>MF_CLASSIC_1K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/>
                        <a:t>ISO14443A Emulation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Emulates a MiFare Classic 1k card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207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/>
                        <a:t>MF_CLASSIC_4K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/>
                        <a:t>ISO14443A Emulation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Emulates a MiFare Classic 4k card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411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MF_CLASSIC_1K_7B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/>
                        <a:t>ISO14443A Emulation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Emulates a MiFare Classic 1k card with 7-byte UID.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21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MF_CLASSIC_4K_7B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/>
                        <a:t>ISO14443A Emulation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Emulates a MiFare Classic 4k card with 7-byte UID.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95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ISO14443A_SNIFF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/>
                        <a:t>ISO14443A Emulation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Currently incomplete</a:t>
                      </a:r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Sniffs ISO14443A communication between a reader and a card.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404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ISO14443A_READER</a:t>
                      </a:r>
                      <a:endParaRPr lang="de-DE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>
                          <a:solidFill>
                            <a:srgbClr val="C00000"/>
                          </a:solidFill>
                        </a:rPr>
                        <a:t>ISO14443A Reader</a:t>
                      </a:r>
                      <a:endParaRPr lang="de-DE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Chameleon-Mini works as a reader and can process different procedures in order to obtain a cards UID etc.</a:t>
                      </a:r>
                      <a:endParaRPr lang="de-DE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207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543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AAFF41-3588-4AB2-A47E-B278CB262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975"/>
            <a:ext cx="10515600" cy="561498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5620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0B86A-F158-44E1-A023-A00F6EC71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BF9B3F-39BB-45ED-AFE9-57F7C03A7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288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ACC9D-797B-43E5-9372-5BE0FC1DB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537"/>
            <a:ext cx="10515600" cy="1325563"/>
          </a:xfrm>
        </p:spPr>
        <p:txBody>
          <a:bodyPr>
            <a:normAutofit/>
          </a:bodyPr>
          <a:lstStyle/>
          <a:p>
            <a:r>
              <a:rPr lang="de-DE" sz="2800" b="1" i="1" dirty="0"/>
              <a:t>READER Commands: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6ADBA5-98F3-4C7B-BDD3-99B28CCED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110"/>
            <a:ext cx="10515600" cy="5085281"/>
          </a:xfrm>
        </p:spPr>
        <p:txBody>
          <a:bodyPr/>
          <a:lstStyle/>
          <a:p>
            <a:r>
              <a:rPr lang="de-DE" sz="2000" dirty="0">
                <a:sym typeface="Wingdings" panose="05000000000000000000" pitchFamily="2" charset="2"/>
              </a:rPr>
              <a:t>IDENTIFY – </a:t>
            </a:r>
            <a:r>
              <a:rPr lang="de-DE" sz="2000" dirty="0" err="1">
                <a:sym typeface="Wingdings" panose="05000000000000000000" pitchFamily="2" charset="2"/>
              </a:rPr>
              <a:t>Identifies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the</a:t>
            </a:r>
            <a:r>
              <a:rPr lang="de-DE" sz="2000" dirty="0">
                <a:sym typeface="Wingdings" panose="05000000000000000000" pitchFamily="2" charset="2"/>
              </a:rPr>
              <a:t> type </a:t>
            </a:r>
            <a:r>
              <a:rPr lang="de-DE" sz="2000" dirty="0" err="1">
                <a:sym typeface="Wingdings" panose="05000000000000000000" pitchFamily="2" charset="2"/>
              </a:rPr>
              <a:t>of</a:t>
            </a:r>
            <a:r>
              <a:rPr lang="de-DE" sz="2000" dirty="0">
                <a:sym typeface="Wingdings" panose="05000000000000000000" pitchFamily="2" charset="2"/>
              </a:rPr>
              <a:t> a </a:t>
            </a:r>
            <a:r>
              <a:rPr lang="de-DE" sz="2000" dirty="0" err="1">
                <a:sym typeface="Wingdings" panose="05000000000000000000" pitchFamily="2" charset="2"/>
              </a:rPr>
              <a:t>card</a:t>
            </a:r>
            <a:r>
              <a:rPr lang="de-DE" sz="2000" dirty="0">
                <a:sym typeface="Wingdings" panose="05000000000000000000" pitchFamily="2" charset="2"/>
              </a:rPr>
              <a:t> in </a:t>
            </a:r>
            <a:r>
              <a:rPr lang="de-DE" sz="2000" dirty="0" err="1">
                <a:sym typeface="Wingdings" panose="05000000000000000000" pitchFamily="2" charset="2"/>
              </a:rPr>
              <a:t>reader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range</a:t>
            </a:r>
            <a:r>
              <a:rPr lang="de-DE" sz="2000" dirty="0">
                <a:sym typeface="Wingdings" panose="05000000000000000000" pitchFamily="2" charset="2"/>
              </a:rPr>
              <a:t> and </a:t>
            </a:r>
            <a:r>
              <a:rPr lang="de-DE" sz="2000" dirty="0" err="1">
                <a:sym typeface="Wingdings" panose="05000000000000000000" pitchFamily="2" charset="2"/>
              </a:rPr>
              <a:t>returns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the</a:t>
            </a:r>
            <a:r>
              <a:rPr lang="de-DE" sz="2000" dirty="0">
                <a:sym typeface="Wingdings" panose="05000000000000000000" pitchFamily="2" charset="2"/>
              </a:rPr>
              <a:t> type. After </a:t>
            </a:r>
            <a:r>
              <a:rPr lang="de-DE" sz="2000" dirty="0" err="1">
                <a:sym typeface="Wingdings" panose="05000000000000000000" pitchFamily="2" charset="2"/>
              </a:rPr>
              <a:t>getting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the</a:t>
            </a:r>
            <a:r>
              <a:rPr lang="de-DE" sz="2000" dirty="0">
                <a:sym typeface="Wingdings" panose="05000000000000000000" pitchFamily="2" charset="2"/>
              </a:rPr>
              <a:t> tag </a:t>
            </a:r>
            <a:r>
              <a:rPr lang="de-DE" sz="2000" dirty="0" err="1">
                <a:sym typeface="Wingdings" panose="05000000000000000000" pitchFamily="2" charset="2"/>
              </a:rPr>
              <a:t>details</a:t>
            </a:r>
            <a:r>
              <a:rPr lang="de-DE" sz="2000" dirty="0">
                <a:sym typeface="Wingdings" panose="05000000000000000000" pitchFamily="2" charset="2"/>
              </a:rPr>
              <a:t>, </a:t>
            </a:r>
            <a:r>
              <a:rPr lang="de-DE" sz="2000" dirty="0" err="1">
                <a:sym typeface="Wingdings" panose="05000000000000000000" pitchFamily="2" charset="2"/>
              </a:rPr>
              <a:t>the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reader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gets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timeout</a:t>
            </a:r>
            <a:r>
              <a:rPr lang="de-DE" sz="2000" dirty="0">
                <a:sym typeface="Wingdings" panose="05000000000000000000" pitchFamily="2" charset="2"/>
              </a:rPr>
              <a:t> and </a:t>
            </a:r>
            <a:r>
              <a:rPr lang="de-DE" sz="2000" dirty="0" err="1">
                <a:sym typeface="Wingdings" panose="05000000000000000000" pitchFamily="2" charset="2"/>
              </a:rPr>
              <a:t>disables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the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field</a:t>
            </a:r>
            <a:r>
              <a:rPr lang="de-DE" sz="2000" dirty="0">
                <a:sym typeface="Wingdings" panose="05000000000000000000" pitchFamily="2" charset="2"/>
              </a:rPr>
              <a:t>. This </a:t>
            </a:r>
            <a:r>
              <a:rPr lang="de-DE" sz="2000" dirty="0" err="1">
                <a:sym typeface="Wingdings" panose="05000000000000000000" pitchFamily="2" charset="2"/>
              </a:rPr>
              <a:t>command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works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only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when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chameleon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is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configured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as</a:t>
            </a:r>
            <a:r>
              <a:rPr lang="de-DE" sz="2000" dirty="0">
                <a:sym typeface="Wingdings" panose="05000000000000000000" pitchFamily="2" charset="2"/>
              </a:rPr>
              <a:t> Reader.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9F54CE1-4D41-49C9-A16F-3F6F7AA69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5" y="2229234"/>
            <a:ext cx="2752725" cy="1504517"/>
          </a:xfrm>
          <a:prstGeom prst="rect">
            <a:avLst/>
          </a:prstGeom>
        </p:spPr>
      </p:pic>
      <p:sp>
        <p:nvSpPr>
          <p:cNvPr id="18" name="Pfeil: eingekerbt nach rechts 17">
            <a:extLst>
              <a:ext uri="{FF2B5EF4-FFF2-40B4-BE49-F238E27FC236}">
                <a16:creationId xmlns:a16="http://schemas.microsoft.com/office/drawing/2014/main" id="{E8B82D60-D4AB-4194-8712-CFFA4784FF39}"/>
              </a:ext>
            </a:extLst>
          </p:cNvPr>
          <p:cNvSpPr/>
          <p:nvPr/>
        </p:nvSpPr>
        <p:spPr>
          <a:xfrm>
            <a:off x="4486275" y="2595778"/>
            <a:ext cx="1476375" cy="75247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Output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FFD5CAF0-453F-4AB1-B140-CF1F407F8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51930"/>
            <a:ext cx="1790700" cy="1128497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4A4ACAE9-038A-4ED2-9487-C5A6065BE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5" y="4159521"/>
            <a:ext cx="2752725" cy="1481291"/>
          </a:xfrm>
          <a:prstGeom prst="rect">
            <a:avLst/>
          </a:prstGeom>
        </p:spPr>
      </p:pic>
      <p:sp>
        <p:nvSpPr>
          <p:cNvPr id="24" name="Pfeil: eingekerbt nach rechts 23">
            <a:extLst>
              <a:ext uri="{FF2B5EF4-FFF2-40B4-BE49-F238E27FC236}">
                <a16:creationId xmlns:a16="http://schemas.microsoft.com/office/drawing/2014/main" id="{4F23E3BA-61DB-48BC-AAC4-82FB3733B626}"/>
              </a:ext>
            </a:extLst>
          </p:cNvPr>
          <p:cNvSpPr/>
          <p:nvPr/>
        </p:nvSpPr>
        <p:spPr>
          <a:xfrm>
            <a:off x="4524375" y="4523931"/>
            <a:ext cx="1438275" cy="75247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Output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889B4599-9FCF-4E4A-8180-7EDA44E3BB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82685"/>
            <a:ext cx="1790700" cy="1234965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68C4B92D-4A0E-468A-AF69-B62F9231C53F}"/>
              </a:ext>
            </a:extLst>
          </p:cNvPr>
          <p:cNvSpPr txBox="1"/>
          <p:nvPr/>
        </p:nvSpPr>
        <p:spPr>
          <a:xfrm>
            <a:off x="1409700" y="6091725"/>
            <a:ext cx="994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Here ATQA, SAK </a:t>
            </a:r>
            <a:r>
              <a:rPr lang="de-DE" dirty="0" err="1"/>
              <a:t>represents</a:t>
            </a:r>
            <a:r>
              <a:rPr lang="de-DE" dirty="0"/>
              <a:t> </a:t>
            </a:r>
            <a:r>
              <a:rPr lang="de-DE" dirty="0" err="1"/>
              <a:t>manufacturer</a:t>
            </a:r>
            <a:r>
              <a:rPr lang="de-DE" dirty="0"/>
              <a:t>, tag type </a:t>
            </a:r>
            <a:r>
              <a:rPr lang="de-DE" dirty="0" err="1"/>
              <a:t>respectively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08904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215201-3F29-459E-A986-3AAD1FF93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2925"/>
            <a:ext cx="10515600" cy="5634038"/>
          </a:xfrm>
        </p:spPr>
        <p:txBody>
          <a:bodyPr>
            <a:normAutofit/>
          </a:bodyPr>
          <a:lstStyle/>
          <a:p>
            <a:r>
              <a:rPr lang="de-DE" sz="2000" dirty="0"/>
              <a:t>GETUID - </a:t>
            </a:r>
          </a:p>
        </p:txBody>
      </p:sp>
    </p:spTree>
    <p:extLst>
      <p:ext uri="{BB962C8B-B14F-4D97-AF65-F5344CB8AC3E}">
        <p14:creationId xmlns:p14="http://schemas.microsoft.com/office/powerpoint/2010/main" val="4274799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C000C-C5C5-46E1-9FDB-3482888DE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8750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</a:t>
            </a:r>
            <a:r>
              <a:rPr lang="de-DE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Links: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3F145-473C-4592-813E-ADB7A8230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1550"/>
            <a:ext cx="10515600" cy="5205413"/>
          </a:xfrm>
        </p:spPr>
        <p:txBody>
          <a:bodyPr/>
          <a:lstStyle/>
          <a:p>
            <a:r>
              <a:rPr lang="de-DE" dirty="0"/>
              <a:t>Upgrade Firmware </a:t>
            </a:r>
            <a:r>
              <a:rPr lang="de-DE" dirty="0" err="1"/>
              <a:t>through</a:t>
            </a:r>
            <a:r>
              <a:rPr lang="de-DE" dirty="0"/>
              <a:t> USB:</a:t>
            </a:r>
          </a:p>
          <a:p>
            <a:pPr marL="0" indent="0">
              <a:buNone/>
            </a:pPr>
            <a:r>
              <a:rPr lang="de-DE" dirty="0">
                <a:hlinkClick r:id="rId2"/>
              </a:rPr>
              <a:t>https://htmlpreview.github.io/?https://raw.githubusercontent.com/emsec/ChameleonMini/master/Doc/Doxygen/html/_page__getting_started.html</a:t>
            </a:r>
            <a:endParaRPr lang="de-DE" dirty="0"/>
          </a:p>
          <a:p>
            <a:r>
              <a:rPr lang="de-DE" dirty="0" err="1"/>
              <a:t>Chameleon</a:t>
            </a:r>
            <a:r>
              <a:rPr lang="de-DE" dirty="0"/>
              <a:t> Mini </a:t>
            </a:r>
            <a:r>
              <a:rPr lang="de-DE" dirty="0" err="1"/>
              <a:t>Documentation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>
                <a:hlinkClick r:id="rId3"/>
              </a:rPr>
              <a:t>http://htmlpreview.github.io/?https://github.com/emsec/ChameleonMini/blob/master/Doc/Doxygen/html/index.html</a:t>
            </a:r>
            <a:endParaRPr lang="de-DE" dirty="0"/>
          </a:p>
          <a:p>
            <a:r>
              <a:rPr lang="de-DE" dirty="0" err="1"/>
              <a:t>Chameleon</a:t>
            </a:r>
            <a:r>
              <a:rPr lang="de-DE" dirty="0"/>
              <a:t> Mini Reader Commands:</a:t>
            </a:r>
          </a:p>
          <a:p>
            <a:pPr marL="0" indent="0">
              <a:buNone/>
            </a:pPr>
            <a:r>
              <a:rPr lang="de-DE" dirty="0">
                <a:hlinkClick r:id="rId4"/>
              </a:rPr>
              <a:t>https://htmlpreview.github.io/?https://raw.githubusercontent.com/emsec/ChameleonMini/master/Doc/Doxygen/html/_page_14443_a_reader.html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8943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Office PowerPoint</Application>
  <PresentationFormat>Breitbild</PresentationFormat>
  <Paragraphs>42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</vt:lpstr>
      <vt:lpstr>Chameleon Mini Rev. G</vt:lpstr>
      <vt:lpstr>Features:</vt:lpstr>
      <vt:lpstr>PowerPoint-Präsentation</vt:lpstr>
      <vt:lpstr>PowerPoint-Präsentation</vt:lpstr>
      <vt:lpstr>READER Commands:</vt:lpstr>
      <vt:lpstr>PowerPoint-Präsentation</vt:lpstr>
      <vt:lpstr>Important Links: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Chunchu, Janakiram</dc:creator>
  <cp:lastModifiedBy>Chunchu, Janakiram</cp:lastModifiedBy>
  <cp:revision>16</cp:revision>
  <dcterms:created xsi:type="dcterms:W3CDTF">2018-09-10T07:35:36Z</dcterms:created>
  <dcterms:modified xsi:type="dcterms:W3CDTF">2018-09-10T14:43:01Z</dcterms:modified>
</cp:coreProperties>
</file>