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66" r:id="rId6"/>
    <p:sldId id="265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97"/>
    <p:restoredTop sz="82993"/>
  </p:normalViewPr>
  <p:slideViewPr>
    <p:cSldViewPr snapToGrid="0">
      <p:cViewPr varScale="1">
        <p:scale>
          <a:sx n="105" d="100"/>
          <a:sy n="105" d="100"/>
        </p:scale>
        <p:origin x="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80726-258F-5243-B299-9C883A50E84E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39C48-2474-704A-90C6-76CD1CB8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30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39C48-2474-704A-90C6-76CD1CB806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6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B771-B5F0-DC46-B53B-0E5324796156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AA4D3DC-170B-BC40-940E-A162978F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8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B771-B5F0-DC46-B53B-0E5324796156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A4D3DC-170B-BC40-940E-A162978F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B771-B5F0-DC46-B53B-0E5324796156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A4D3DC-170B-BC40-940E-A162978F7FA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3392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B771-B5F0-DC46-B53B-0E5324796156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A4D3DC-170B-BC40-940E-A162978F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20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B771-B5F0-DC46-B53B-0E5324796156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A4D3DC-170B-BC40-940E-A162978F7FA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1146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B771-B5F0-DC46-B53B-0E5324796156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A4D3DC-170B-BC40-940E-A162978F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53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B771-B5F0-DC46-B53B-0E5324796156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D3DC-170B-BC40-940E-A162978F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61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B771-B5F0-DC46-B53B-0E5324796156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D3DC-170B-BC40-940E-A162978F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63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B771-B5F0-DC46-B53B-0E5324796156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D3DC-170B-BC40-940E-A162978F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4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B771-B5F0-DC46-B53B-0E5324796156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A4D3DC-170B-BC40-940E-A162978F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6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B771-B5F0-DC46-B53B-0E5324796156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AA4D3DC-170B-BC40-940E-A162978F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71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B771-B5F0-DC46-B53B-0E5324796156}" type="datetimeFigureOut">
              <a:rPr lang="en-US" smtClean="0"/>
              <a:t>12/5/23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AA4D3DC-170B-BC40-940E-A162978F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3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B771-B5F0-DC46-B53B-0E5324796156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D3DC-170B-BC40-940E-A162978F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7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B771-B5F0-DC46-B53B-0E5324796156}" type="datetimeFigureOut">
              <a:rPr lang="en-US" smtClean="0"/>
              <a:t>12/5/23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D3DC-170B-BC40-940E-A162978F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4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B771-B5F0-DC46-B53B-0E5324796156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4D3DC-170B-BC40-940E-A162978F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5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B771-B5F0-DC46-B53B-0E5324796156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A4D3DC-170B-BC40-940E-A162978F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09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AB771-B5F0-DC46-B53B-0E5324796156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AA4D3DC-170B-BC40-940E-A162978F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8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37690-EFF6-5A25-654B-0C557E021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Mondrian Multidimensional k-Anonymity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1037E-7B4C-128B-A8C5-1B1D84AF7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81"/>
            <a:ext cx="8915399" cy="1478807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dirty="0"/>
              <a:t>By,</a:t>
            </a:r>
          </a:p>
          <a:p>
            <a:pPr algn="r"/>
            <a:r>
              <a:rPr lang="en-US" dirty="0"/>
              <a:t>Sai Krishna </a:t>
            </a:r>
            <a:r>
              <a:rPr lang="en-US" dirty="0" err="1"/>
              <a:t>Kasarapu</a:t>
            </a:r>
            <a:endParaRPr lang="en-US" dirty="0"/>
          </a:p>
          <a:p>
            <a:pPr algn="r"/>
            <a:r>
              <a:rPr lang="en-US" dirty="0"/>
              <a:t>Sai Chaitanya </a:t>
            </a:r>
            <a:r>
              <a:rPr lang="en-US" dirty="0" err="1"/>
              <a:t>Kollipara</a:t>
            </a:r>
            <a:endParaRPr lang="en-US" dirty="0"/>
          </a:p>
          <a:p>
            <a:pPr algn="r"/>
            <a:r>
              <a:rPr lang="en-US" dirty="0"/>
              <a:t>Janaki Ram </a:t>
            </a:r>
            <a:r>
              <a:rPr lang="en-US" dirty="0" err="1"/>
              <a:t>Chimata</a:t>
            </a:r>
            <a:endParaRPr lang="en-US" dirty="0"/>
          </a:p>
          <a:p>
            <a:pPr algn="r"/>
            <a:r>
              <a:rPr lang="en-US" dirty="0"/>
              <a:t>Murali </a:t>
            </a:r>
            <a:r>
              <a:rPr lang="en-US" dirty="0" err="1"/>
              <a:t>Venkateswara</a:t>
            </a:r>
            <a:r>
              <a:rPr lang="en-US" dirty="0"/>
              <a:t> Gopi Krishna Ponnada</a:t>
            </a:r>
          </a:p>
        </p:txBody>
      </p:sp>
    </p:spTree>
    <p:extLst>
      <p:ext uri="{BB962C8B-B14F-4D97-AF65-F5344CB8AC3E}">
        <p14:creationId xmlns:p14="http://schemas.microsoft.com/office/powerpoint/2010/main" val="91853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F6928-C9C2-2B20-9D57-64EDA6E4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C84DF-7DDB-128A-6494-4540BCF4A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Introduction to k-Anonymity</a:t>
            </a:r>
          </a:p>
          <a:p>
            <a:pPr lvl="1"/>
            <a:r>
              <a:rPr lang="en-US" dirty="0"/>
              <a:t>K-anonymity is a critical concept in data privacy, ensuring that individual records in a dataset cannot be uniquely identified. It's a cornerstone in safeguarding sensitive information.</a:t>
            </a:r>
          </a:p>
          <a:p>
            <a:pPr lvl="1"/>
            <a:r>
              <a:rPr lang="en-US" dirty="0"/>
              <a:t>This concept has applications in various fields where preserving individual privacy is crucial like Healthcare data sharing, Social science research, Employee data protection, etc.</a:t>
            </a:r>
          </a:p>
          <a:p>
            <a:pPr lvl="1"/>
            <a:r>
              <a:rPr lang="en-US" dirty="0"/>
              <a:t>Main goal is to hold privacy of data by partitioning with various attributes.</a:t>
            </a:r>
          </a:p>
          <a:p>
            <a:r>
              <a:rPr lang="en-US" dirty="0"/>
              <a:t>Importance of Privacy in Data Publishing</a:t>
            </a:r>
          </a:p>
          <a:p>
            <a:pPr lvl="1"/>
            <a:r>
              <a:rPr lang="en-US" dirty="0"/>
              <a:t>In today's data-centric landscape, where sharing and analyzing data is ubiquitous, privacy becomes paramount. Implementing robust techniques like k-anonymity is essential to protect individual privacy during data publishing.</a:t>
            </a:r>
          </a:p>
        </p:txBody>
      </p:sp>
    </p:spTree>
    <p:extLst>
      <p:ext uri="{BB962C8B-B14F-4D97-AF65-F5344CB8AC3E}">
        <p14:creationId xmlns:p14="http://schemas.microsoft.com/office/powerpoint/2010/main" val="2230447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E8E91-535A-B6C9-77EA-A24332DD3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k-Anonymity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91C07-E21F-DF62-9CCE-41CBC75CD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Explanation of the Multidimensional k-Anonymity Model</a:t>
            </a:r>
          </a:p>
          <a:p>
            <a:pPr lvl="1"/>
            <a:r>
              <a:rPr lang="en-US" dirty="0"/>
              <a:t>Our paper introduces a sophisticated multidimensional k-anonymity model. Despite the NP-hardness of the problem, we provide an efficient and practical greedy approximation algorithm to tackle it.</a:t>
            </a:r>
          </a:p>
          <a:p>
            <a:r>
              <a:rPr lang="en-US" dirty="0"/>
              <a:t>Greedy Approach in Multidimensional k-Anonymity</a:t>
            </a:r>
          </a:p>
          <a:p>
            <a:pPr lvl="1"/>
            <a:r>
              <a:rPr lang="en-US" dirty="0"/>
              <a:t>The greedy approach allows us to approximate optimal solutions efficiently. It involves making locally optimal choices at each stage with the hope of finding a global optimum.</a:t>
            </a:r>
          </a:p>
          <a:p>
            <a:r>
              <a:rPr lang="en-US" dirty="0"/>
              <a:t>Strict Multidimensional Partitioning and Relaxed Multidimensional Partitioning</a:t>
            </a:r>
          </a:p>
          <a:p>
            <a:pPr lvl="1"/>
            <a:r>
              <a:rPr lang="en-US" dirty="0"/>
              <a:t>We explore both strict and relaxed multidimensional partitioning. Strict partitioning imposes more constraints, while relaxed partitioning allows for more flexibility, contributing to the adaptability of the model.</a:t>
            </a:r>
          </a:p>
          <a:p>
            <a:pPr lvl="1"/>
            <a:r>
              <a:rPr lang="en-US" dirty="0"/>
              <a:t>Relaxed : Data can be overlapped. Flexible to use when there is complex scenarios.</a:t>
            </a:r>
          </a:p>
          <a:p>
            <a:pPr lvl="1"/>
            <a:r>
              <a:rPr lang="en-US" dirty="0"/>
              <a:t>Strict : No Overlapping. Used when there is more precise control over data.</a:t>
            </a:r>
          </a:p>
        </p:txBody>
      </p:sp>
    </p:spTree>
    <p:extLst>
      <p:ext uri="{BB962C8B-B14F-4D97-AF65-F5344CB8AC3E}">
        <p14:creationId xmlns:p14="http://schemas.microsoft.com/office/powerpoint/2010/main" val="44867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5BDE-57D0-08BA-FD1E-113608F4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we </a:t>
            </a:r>
            <a:r>
              <a:rPr lang="en-US" dirty="0" err="1"/>
              <a:t>gonna</a:t>
            </a:r>
            <a:r>
              <a:rPr lang="en-US" dirty="0"/>
              <a:t> anonymize?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CC9ED2-1165-7C41-340C-A0DC2DF81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5629" y="1751766"/>
            <a:ext cx="4477406" cy="241415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DF3C46-8099-81F2-2856-6BE4AC06B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619" y="4253001"/>
            <a:ext cx="7405712" cy="2318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DBEA80-0253-434C-FF70-D91814FCC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47305"/>
            <a:ext cx="4889500" cy="16230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D456CC-6B33-A5FB-D4AF-C176DD6DE562}"/>
              </a:ext>
            </a:extLst>
          </p:cNvPr>
          <p:cNvSpPr txBox="1"/>
          <p:nvPr/>
        </p:nvSpPr>
        <p:spPr>
          <a:xfrm>
            <a:off x="9582912" y="4165916"/>
            <a:ext cx="242620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Single dimensional _ one attribute</a:t>
            </a:r>
          </a:p>
          <a:p>
            <a:r>
              <a:rPr lang="en-US" sz="1100" dirty="0"/>
              <a:t># improves performance by distributing into multiple servers and allowing parallel processing.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A1E247-0048-43C2-6B06-E92B5957461E}"/>
              </a:ext>
            </a:extLst>
          </p:cNvPr>
          <p:cNvSpPr txBox="1"/>
          <p:nvPr/>
        </p:nvSpPr>
        <p:spPr>
          <a:xfrm>
            <a:off x="9583420" y="5500175"/>
            <a:ext cx="24262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Multi _ multiple attributes </a:t>
            </a:r>
          </a:p>
          <a:p>
            <a:r>
              <a:rPr lang="en-US" sz="1100" dirty="0"/>
              <a:t># used for managing large scale datasets.</a:t>
            </a:r>
          </a:p>
          <a:p>
            <a:r>
              <a:rPr lang="en-US" sz="1100" dirty="0"/>
              <a:t>#optimizes query execution.</a:t>
            </a:r>
          </a:p>
        </p:txBody>
      </p:sp>
    </p:spTree>
    <p:extLst>
      <p:ext uri="{BB962C8B-B14F-4D97-AF65-F5344CB8AC3E}">
        <p14:creationId xmlns:p14="http://schemas.microsoft.com/office/powerpoint/2010/main" val="18279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60E4-41D4-6618-5148-C3D3E9C2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Quasi-Identifier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79555-6C40-16B4-61A8-C58225FC6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Quasi Identifier: A quasi-</a:t>
            </a:r>
            <a:r>
              <a:rPr lang="en-US" dirty="0" err="1"/>
              <a:t>identifer</a:t>
            </a:r>
            <a:r>
              <a:rPr lang="en-US" dirty="0"/>
              <a:t> is a minimal set of attributes X1 , ..., </a:t>
            </a:r>
            <a:r>
              <a:rPr lang="en-US" dirty="0" err="1"/>
              <a:t>Xd</a:t>
            </a:r>
            <a:r>
              <a:rPr lang="en-US" dirty="0"/>
              <a:t> in table T that can be joined with external information to re-identify individual records. We assume that the quasi-identifier is understood based on specific knowledge of the domain. </a:t>
            </a:r>
          </a:p>
          <a:p>
            <a:r>
              <a:rPr lang="en-US" dirty="0"/>
              <a:t>(5-digit ZIP code , Age, gender) uniquely identify 87% of the population in the U.S. </a:t>
            </a:r>
          </a:p>
          <a:p>
            <a:r>
              <a:rPr lang="en-US" dirty="0"/>
              <a:t>Can be used for linking anonymized datasets with other datasets</a:t>
            </a:r>
          </a:p>
        </p:txBody>
      </p:sp>
    </p:spTree>
    <p:extLst>
      <p:ext uri="{BB962C8B-B14F-4D97-AF65-F5344CB8AC3E}">
        <p14:creationId xmlns:p14="http://schemas.microsoft.com/office/powerpoint/2010/main" val="4077790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E036-8D61-E285-D460-E4EEB5135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greedy algorithm for strict multidimensional partitioning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3C6F0-5B2F-1924-9039-B8034D1CC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1024" y="1905000"/>
            <a:ext cx="4662805" cy="2488324"/>
          </a:xfrm>
        </p:spPr>
      </p:pic>
      <p:pic>
        <p:nvPicPr>
          <p:cNvPr id="3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61269151-ADD8-F64F-7A3A-4E667ED1CE5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343" y="4690705"/>
            <a:ext cx="5832168" cy="192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69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B44F-4EDE-78A7-32B3-7F0114AE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01D2-A279-91AC-3DD2-9B17A0157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of Experiments with Synthetic and Real-World Data</a:t>
            </a:r>
          </a:p>
          <a:p>
            <a:pPr lvl="1"/>
            <a:r>
              <a:rPr lang="en-US" dirty="0"/>
              <a:t>We'll present the results of our experiments, covering synthetic and real-world data. Comparative analyses will showcase the effectiveness of multidimensional k-anonymity against other existing models.</a:t>
            </a:r>
          </a:p>
          <a:p>
            <a:r>
              <a:rPr lang="en-US" dirty="0"/>
              <a:t>Comparison of Multidimensional k-Anonymity with Other Models</a:t>
            </a:r>
          </a:p>
          <a:p>
            <a:pPr lvl="1"/>
            <a:r>
              <a:rPr lang="en-US" dirty="0"/>
              <a:t>How does multidimensional k-anonymity compare to varying k values ? Our experiments provide insights into how model data is transformed based on strict or relaxed partitioning.</a:t>
            </a:r>
          </a:p>
        </p:txBody>
      </p:sp>
    </p:spTree>
    <p:extLst>
      <p:ext uri="{BB962C8B-B14F-4D97-AF65-F5344CB8AC3E}">
        <p14:creationId xmlns:p14="http://schemas.microsoft.com/office/powerpoint/2010/main" val="22352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09BD-F270-9046-6D2E-78B959DF9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60152-55F2-A248-2E7C-90B47C5ED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an np- hard problem. Using greedy approach shows more eﬃciency for proposed optimal  k‐anonymization  algorithms for single‐dimensional models; complexity  O(n log n), compared to exponential.</a:t>
            </a:r>
          </a:p>
          <a:p>
            <a:r>
              <a:rPr lang="en-US" dirty="0"/>
              <a:t>The  greedy multidimensional algorithm produces higher‐quality results than existing k-anonymity optimal  algorithms.</a:t>
            </a:r>
          </a:p>
          <a:p>
            <a:r>
              <a:rPr lang="en-US" dirty="0"/>
              <a:t>Our implementation and evaluation will align with the pragmatic approach of the greedy multidimensional partitioning.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410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CA23E-735A-B325-2576-9391F46F6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C16FF-CBA1-7F25-76FC-20871F390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/>
              <a:t>Thank You …</a:t>
            </a:r>
          </a:p>
        </p:txBody>
      </p:sp>
    </p:spTree>
    <p:extLst>
      <p:ext uri="{BB962C8B-B14F-4D97-AF65-F5344CB8AC3E}">
        <p14:creationId xmlns:p14="http://schemas.microsoft.com/office/powerpoint/2010/main" val="137137482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{C71C9856-E2BD-C74D-931A-5C905FD8B8A0}tf10001069</Template>
  <TotalTime>956</TotalTime>
  <Words>547</Words>
  <Application>Microsoft Macintosh PowerPoint</Application>
  <PresentationFormat>Widescreen</PresentationFormat>
  <Paragraphs>44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Wisp</vt:lpstr>
      <vt:lpstr>Mondrian Multidimensional k-Anonymity</vt:lpstr>
      <vt:lpstr>Introduction</vt:lpstr>
      <vt:lpstr>Multidimensional k-Anonymity Model</vt:lpstr>
      <vt:lpstr>How are we gonna anonymize?</vt:lpstr>
      <vt:lpstr>Quasi-Identifier</vt:lpstr>
      <vt:lpstr>Top-Down greedy algorithm for strict multidimensional partitioning</vt:lpstr>
      <vt:lpstr>Experimental Evaluation</vt:lpstr>
      <vt:lpstr>Results and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Mondrian Multidimensional k-Anonymity</dc:title>
  <dc:creator>Gopi Krishna Ponnada</dc:creator>
  <cp:lastModifiedBy>Gopi Krishna Ponnada</cp:lastModifiedBy>
  <cp:revision>35</cp:revision>
  <dcterms:created xsi:type="dcterms:W3CDTF">2023-12-05T05:03:43Z</dcterms:created>
  <dcterms:modified xsi:type="dcterms:W3CDTF">2023-12-05T21:00:53Z</dcterms:modified>
</cp:coreProperties>
</file>