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2" d="100"/>
          <a:sy n="52" d="100"/>
        </p:scale>
        <p:origin x="1795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50110-8DEF-48A5-B6B4-6960CDF3CF14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B3ADC-59D5-493D-A75F-FFAA34F205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613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6B50-7271-79D3-7716-E98179ADC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D76B2-F336-1314-31F7-D0F0FACBB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AF0F1-A9CE-8990-30F2-F99F4715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EB73D-C89E-4A30-A6BD-783A925AD3A6}" type="datetime1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A039F-6F4D-961E-B11B-37763A67B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7BE02-6F89-2DD2-E59A-F9F66708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EDE-7ED9-43F8-9683-582395BE9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63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B75E-C10A-A485-5800-B2A3F5D42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EE5CD-0E00-3D99-28A3-7A9EDDA76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D01CD-F4CB-6435-719B-969980D7B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9A4F3-4FFF-4F9C-A399-291B608F57F4}" type="datetime1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7F28B-7427-8DB2-FA8D-FB7F8167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EFDE3-C6BA-C850-BAF3-F9DCC38D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EDE-7ED9-43F8-9683-582395BE9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71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4ACC5-8B6D-2AA6-4EEA-8F0DF0E2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8B4FA-55C1-AED8-A3B2-2B65DB97F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EBC60-2DC6-97CF-2189-4C18728C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974D-D2A9-4806-ADE0-6C51BD27E1D9}" type="datetime1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C5056-E6C2-BE03-0321-F2BCAAC3E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F19F8-3555-D1AB-D530-6F5B11EE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EDE-7ED9-43F8-9683-582395BE9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87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F988D-5499-E9E1-F392-022E3541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C20EA-3A44-0D99-1056-C58E2D490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E8392-A36E-7661-4C02-C8BDC83A4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600C9-3F52-4F6E-BA8F-C1F0B7AFAD07}" type="datetime1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27D11-A0FE-A231-D301-2EEF8C5C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7B0C3-B472-B28F-3C51-8A82300D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EDE-7ED9-43F8-9683-582395BE9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39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9A829-7196-DBC9-1A74-D559D1160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413B17-E5D8-7CA9-17D9-B68E3AEF9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F7891-E11B-3B43-9CE7-C51029DE4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8F29-BB92-4619-AF77-C7DA857D7828}" type="datetime1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A5EA2-621F-1D56-7994-9059C81D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AD766-0A7C-D8DE-376E-61DE0984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EDE-7ED9-43F8-9683-582395BE9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96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89CE-10DF-12D3-A83C-D1E2DC5A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6E5CC-8498-4A02-BD5B-297A65872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E98A0-A6F7-E771-93A7-14B5FF438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471CB-9E79-8264-BA6C-46B26E40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A1A0-2267-4A27-89DF-AE87DF28E960}" type="datetime1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31D33-2DD8-4C6F-E8A6-1D7217FA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61BB4-3BA1-E3BB-5CCE-388E8DCB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EDE-7ED9-43F8-9683-582395BE9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04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2E75-8DC2-BC83-DD89-AC608AE0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9A49A-8713-92E1-EFA4-B405B8D03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CCDBBD-38FB-53FF-D887-16B85A499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9C2AE-30D8-3A50-C847-6216754C1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BDE58-C545-298B-44E8-5169E2935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E19146-4506-297D-EE9C-7E4A350F0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E8656-F79D-4F7D-BF81-CCC28B515FAC}" type="datetime1">
              <a:rPr lang="en-IN" smtClean="0"/>
              <a:t>17-07-2025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A43A7E-0AE0-6440-D0A7-AA47D2E8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F5EA4-E286-35B8-EFAA-1DD8ED0E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EDE-7ED9-43F8-9683-582395BE9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23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C144-2C3E-83F9-FCF8-0290B2F6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2AF42-8A1F-2942-0082-5418F4F4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B57E-A653-4DA6-8461-B5C63CB2D62A}" type="datetime1">
              <a:rPr lang="en-IN" smtClean="0"/>
              <a:t>17-07-2025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BB8C0-2BFC-2D41-D842-5087135B9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58607-9B7C-FE70-6B5B-569C77FA5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EDE-7ED9-43F8-9683-582395BE9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7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EEAF62-8CFB-854E-4878-2579B4BA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41EE7-2D5B-4CDB-82E4-FDE729BCE849}" type="datetime1">
              <a:rPr lang="en-IN" smtClean="0"/>
              <a:t>17-07-2025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F89B3-D570-2F11-BB75-D4353D97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8591A-5FF8-0DD3-4140-704624C2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EDE-7ED9-43F8-9683-582395BE9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05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F643-442E-6FC5-FEB1-B6B91CE7E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90005-8001-B154-89EE-5A8D23977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1408B-6929-EBF8-F6CF-D7EDED9D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9AA58-60EB-7D7F-2458-E705DD99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CC672-7FCA-42CA-AF95-73EF10D56D3D}" type="datetime1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280E5-DE2F-C918-7909-96D5E075C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6A6FC-1E55-0A46-2F94-116EE2AD6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EDE-7ED9-43F8-9683-582395BE9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08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A0CCC-9789-1D9C-5719-AE24D6AC7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EB6125-8905-88FC-287A-91D76AF45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327CA-19EF-A8B0-37A0-B0C4D7428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75A8F-8429-9FA9-E04C-AF9096FF8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52903-317D-4820-9AE5-FE59E1EAFAA3}" type="datetime1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72E19-0DAF-F64D-F012-4757F7C4D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A8BC4-E1EA-4D54-E5C9-F24DB542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EDE-7ED9-43F8-9683-582395BE9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26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66B05-924C-9DCD-16E6-5DC363BB3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FE609-44BD-0E72-C358-4F07410DD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B14FA-77C9-BAB9-74AF-964CA869E5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0C73E-B8BA-406F-886F-1FA2A62F7DF4}" type="datetime1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ECC8F-B16C-D3C4-62BA-70E0494BE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A52E1-FB9B-C4C8-9E2F-155130446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9DEDE-7ED9-43F8-9683-582395BE98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32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earch?wallpaper=circuit&amp;page=2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avliwireless.com/iot-modules/lte-Cat1-iot-modu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63EC0-2AF0-D273-D011-0E78C6E17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8772" y="3626068"/>
            <a:ext cx="7725102" cy="1470956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Socket Communication in </a:t>
            </a:r>
            <a:b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Cavli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C10QM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2750C-B125-8FF2-4837-AABB5E488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7957" y="5307723"/>
            <a:ext cx="7535917" cy="832945"/>
          </a:xfrm>
        </p:spPr>
        <p:txBody>
          <a:bodyPr/>
          <a:lstStyle/>
          <a:p>
            <a:pPr algn="r"/>
            <a:r>
              <a:rPr lang="en-US" dirty="0"/>
              <a:t>- Research on AT+QIOPEN and AT+QISEND commands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A857C-D4D1-D08D-8028-6FF08F7725CC}"/>
              </a:ext>
            </a:extLst>
          </p:cNvPr>
          <p:cNvSpPr txBox="1"/>
          <p:nvPr/>
        </p:nvSpPr>
        <p:spPr>
          <a:xfrm>
            <a:off x="10226565" y="5771336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 Janaki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991CAFE-8FDB-F4C2-587D-6F8A92853CCE}"/>
              </a:ext>
            </a:extLst>
          </p:cNvPr>
          <p:cNvSpPr/>
          <p:nvPr/>
        </p:nvSpPr>
        <p:spPr>
          <a:xfrm rot="5400000">
            <a:off x="338955" y="-433552"/>
            <a:ext cx="6858003" cy="7725101"/>
          </a:xfrm>
          <a:prstGeom prst="triangle">
            <a:avLst>
              <a:gd name="adj" fmla="val 0"/>
            </a:avLst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495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373F-8CCE-BA4B-E6C1-13551795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E69B8-31CC-E174-BEF3-566FE5162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Cavli</a:t>
            </a:r>
            <a:r>
              <a:rPr lang="en-IN" dirty="0"/>
              <a:t> C10QM </a:t>
            </a:r>
            <a:r>
              <a:rPr lang="en-US" dirty="0"/>
              <a:t>AT Command Manual ERV 1.9</a:t>
            </a:r>
            <a:endParaRPr lang="en-IN" dirty="0"/>
          </a:p>
          <a:p>
            <a:r>
              <a:rPr lang="en-IN" dirty="0"/>
              <a:t>https://www.cavliwireless.com/iot-modules/c-series/C10QM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7FB94-C675-E3D4-66C9-D8722F2E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EDE-7ED9-43F8-9683-582395BE98C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36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76868-F810-11F9-E241-1EAD529F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2CF4F-4E38-92D8-3A45-AB70B33AD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C10QM has been developed within the </a:t>
            </a:r>
            <a:r>
              <a:rPr lang="en-US" dirty="0" err="1"/>
              <a:t>Cavli</a:t>
            </a:r>
            <a:r>
              <a:rPr lang="en-US" dirty="0"/>
              <a:t> portfolio as part of a series of</a:t>
            </a:r>
            <a:r>
              <a:rPr lang="en-US" dirty="0">
                <a:hlinkClick r:id="rId2"/>
              </a:rPr>
              <a:t> LTE Cat 1 modules </a:t>
            </a:r>
            <a:r>
              <a:rPr lang="en-US" dirty="0"/>
              <a:t>that adhere to 3GPP release 10</a:t>
            </a:r>
          </a:p>
          <a:p>
            <a:r>
              <a:rPr lang="en-US" dirty="0"/>
              <a:t>It offers support for VoLTE, and SMS over IMS/SG/CS, as well as compatibility with various Internet protocols and standard industry interfaces that guarantee unbridled accessibility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0578FD-BF02-9E53-3DF6-0970CDD49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4860" y="3620425"/>
            <a:ext cx="3546586" cy="30093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61AFC-0A83-5D78-0006-7BE23D3F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EDE-7ED9-43F8-9683-582395BE98CF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430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EB07-AA8A-BFAE-E097-4DB596E47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Socket Communication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D060B-AEB9-B8DB-9C4C-06D1C16B8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Before establishing socket communication, PDP context is configured.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For C10QM module, PDP context parameter values can be set using the AT+CGDCONT command. It is used to set the context identification parameter, PDP type and APN values.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7805D-C0EA-1C9A-6CE9-3C300DF7A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EDE-7ED9-43F8-9683-582395BE98C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11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DC17E-D315-1E9D-D412-D5249768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Opening TCP 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B6176-79E4-D6DE-BC8E-7FF6F6DE6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Command:</a:t>
            </a:r>
          </a:p>
          <a:p>
            <a:pPr marL="457200" lvl="1" indent="0">
              <a:buNone/>
            </a:pPr>
            <a:r>
              <a:rPr lang="en-US" dirty="0"/>
              <a:t>AT+CIPSTART=&lt;mode&gt;, &lt;"ip_address"|"</a:t>
            </a:r>
            <a:r>
              <a:rPr lang="en-US" dirty="0" err="1"/>
              <a:t>domain_name</a:t>
            </a:r>
            <a:r>
              <a:rPr lang="en-US" dirty="0"/>
              <a:t>"&gt;,&lt;port&gt;,[</a:t>
            </a:r>
            <a:r>
              <a:rPr lang="en-US" dirty="0" err="1"/>
              <a:t>ssl_flag</a:t>
            </a:r>
            <a:r>
              <a:rPr lang="en-US" dirty="0"/>
              <a:t>], [</a:t>
            </a:r>
            <a:r>
              <a:rPr lang="en-US" dirty="0" err="1"/>
              <a:t>ca_cert_id</a:t>
            </a:r>
            <a:r>
              <a:rPr lang="en-US" dirty="0"/>
              <a:t>],[</a:t>
            </a:r>
            <a:r>
              <a:rPr lang="en-US" dirty="0" err="1"/>
              <a:t>client_cert_id</a:t>
            </a:r>
            <a:r>
              <a:rPr lang="en-US" dirty="0"/>
              <a:t>],[</a:t>
            </a:r>
            <a:r>
              <a:rPr lang="en-US" dirty="0" err="1"/>
              <a:t>prv_key_id</a:t>
            </a:r>
            <a:r>
              <a:rPr lang="en-US" dirty="0"/>
              <a:t>]</a:t>
            </a:r>
            <a:endParaRPr lang="en-IN" dirty="0"/>
          </a:p>
          <a:p>
            <a:r>
              <a:rPr lang="en-IN" dirty="0"/>
              <a:t>Response:</a:t>
            </a:r>
          </a:p>
          <a:p>
            <a:pPr marL="457200" lvl="1" indent="0">
              <a:buNone/>
            </a:pPr>
            <a:r>
              <a:rPr lang="en-US" dirty="0"/>
              <a:t>CIPMUX=0 CONNECT OK </a:t>
            </a:r>
          </a:p>
          <a:p>
            <a:pPr marL="457200" lvl="1" indent="0">
              <a:buNone/>
            </a:pPr>
            <a:r>
              <a:rPr lang="en-US" dirty="0"/>
              <a:t>CIPMUX=1 CONNECT OK </a:t>
            </a:r>
          </a:p>
          <a:p>
            <a:pPr marL="457200" lvl="1" indent="0">
              <a:buNone/>
            </a:pPr>
            <a:r>
              <a:rPr lang="en-US" dirty="0"/>
              <a:t>+CIPSTART: Connection number OK 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4569B-F58D-285F-C888-D9659E1A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EDE-7ED9-43F8-9683-582395BE98C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842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540B0-8820-398E-0228-79202803B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0FFAF-B5A0-9723-8170-B10908AE1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Opening TCP 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734F3-447F-B34D-77F3-ECEAA7293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Parameters:</a:t>
            </a:r>
          </a:p>
          <a:p>
            <a:endParaRPr lang="en-IN" dirty="0"/>
          </a:p>
          <a:p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ED9D14-5FE5-B9F5-35AF-4FBBC5ADA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330286"/>
              </p:ext>
            </p:extLst>
          </p:nvPr>
        </p:nvGraphicFramePr>
        <p:xfrm>
          <a:off x="2032000" y="2422342"/>
          <a:ext cx="8128000" cy="3606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974270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9020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691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&lt;mode&gt;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indicates the connection type (TCP or UDP)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6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&lt;IP address&gt;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Indicates remote server IP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696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&lt;port&gt;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Remote server port (1~65535)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884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&lt;domain name&gt;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Indicates remote server domain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83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ssl_flag</a:t>
                      </a:r>
                      <a:r>
                        <a:rPr lang="en-US" dirty="0"/>
                        <a:t>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0: </a:t>
                      </a:r>
                      <a:r>
                        <a:rPr lang="en-US" dirty="0" err="1"/>
                        <a:t>ssl</a:t>
                      </a:r>
                      <a:r>
                        <a:rPr lang="en-US" dirty="0"/>
                        <a:t> inactive, 1: </a:t>
                      </a:r>
                      <a:r>
                        <a:rPr lang="en-US" dirty="0" err="1"/>
                        <a:t>ssl</a:t>
                      </a:r>
                      <a:r>
                        <a:rPr lang="en-US" dirty="0"/>
                        <a:t> enabled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59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[ca_cert_id]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CA certificate 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108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[</a:t>
                      </a:r>
                      <a:r>
                        <a:rPr lang="fr-FR" dirty="0" err="1"/>
                        <a:t>client_cert_id</a:t>
                      </a:r>
                      <a:r>
                        <a:rPr lang="fr-FR" dirty="0"/>
                        <a:t>]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Client </a:t>
                      </a:r>
                      <a:r>
                        <a:rPr lang="fr-FR" dirty="0" err="1"/>
                        <a:t>certificate</a:t>
                      </a:r>
                      <a:r>
                        <a:rPr lang="fr-FR" dirty="0"/>
                        <a:t>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510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prv_key_id</a:t>
                      </a:r>
                      <a:r>
                        <a:rPr lang="en-US" dirty="0"/>
                        <a:t>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 key ID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44302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B3E6A-00AD-1617-2E4A-36CB019A9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EDE-7ED9-43F8-9683-582395BE98C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36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F58B4-A74D-C487-1545-4DAC4D5DB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F8A6-536E-4B90-4D6C-2CFC5807C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Opening TCP 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532F4-11B5-4DE5-D366-6A0945E1D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Example:</a:t>
            </a:r>
          </a:p>
          <a:p>
            <a:endParaRPr lang="en-IN" dirty="0"/>
          </a:p>
          <a:p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E30996-6F5F-D766-DAC5-42B7DCBD3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390959"/>
              </p:ext>
            </p:extLst>
          </p:nvPr>
        </p:nvGraphicFramePr>
        <p:xfrm>
          <a:off x="1299556" y="2569017"/>
          <a:ext cx="9592888" cy="286455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564891">
                  <a:extLst>
                    <a:ext uri="{9D8B030D-6E8A-4147-A177-3AD203B41FA5}">
                      <a16:colId xmlns:a16="http://schemas.microsoft.com/office/drawing/2014/main" val="1197427065"/>
                    </a:ext>
                  </a:extLst>
                </a:gridCol>
                <a:gridCol w="5027997">
                  <a:extLst>
                    <a:ext uri="{9D8B030D-6E8A-4147-A177-3AD203B41FA5}">
                      <a16:colId xmlns:a16="http://schemas.microsoft.com/office/drawing/2014/main" val="3190206935"/>
                    </a:ext>
                  </a:extLst>
                </a:gridCol>
              </a:tblGrid>
              <a:tr h="551748">
                <a:tc>
                  <a:txBody>
                    <a:bodyPr/>
                    <a:lstStyle/>
                    <a:p>
                      <a:r>
                        <a:rPr lang="en-IN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691994"/>
                  </a:ext>
                </a:extLst>
              </a:tr>
              <a:tr h="952332">
                <a:tc>
                  <a:txBody>
                    <a:bodyPr/>
                    <a:lstStyle/>
                    <a:p>
                      <a:r>
                        <a:rPr lang="da-DK" dirty="0"/>
                        <a:t>AT+CIPSTART="TCP","111.205.140.139",6800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OK </a:t>
                      </a:r>
                    </a:p>
                    <a:p>
                      <a:r>
                        <a:rPr lang="en-IN" dirty="0"/>
                        <a:t>CONNECT OK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67464"/>
                  </a:ext>
                </a:extLst>
              </a:tr>
              <a:tr h="1360474">
                <a:tc>
                  <a:txBody>
                    <a:bodyPr/>
                    <a:lstStyle/>
                    <a:p>
                      <a:r>
                        <a:rPr lang="en-IN" dirty="0"/>
                        <a:t>AT+CIPSTART=?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+CIPSTART: (“TCP”, “UDP”), (“(0-255).(0-255).(0-255).(0-255)”), (0-65535) </a:t>
                      </a:r>
                      <a:endParaRPr lang="en-IN" dirty="0"/>
                    </a:p>
                    <a:p>
                      <a:r>
                        <a:rPr lang="pl-PL" dirty="0"/>
                        <a:t>OK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69622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D0D1C-41E1-E69F-A3CF-C01B1904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EDE-7ED9-43F8-9683-582395BE98C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55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75BC-75BB-7C50-26A3-60E09054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Sending Data through TCP 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2753F-5C16-4B0C-24FB-8C4DBEDB1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Command:</a:t>
            </a:r>
          </a:p>
          <a:p>
            <a:pPr marL="457200" lvl="1" indent="0">
              <a:buNone/>
            </a:pPr>
            <a:r>
              <a:rPr lang="en-IN" dirty="0"/>
              <a:t>AT+CIPSEND=&lt;</a:t>
            </a:r>
            <a:r>
              <a:rPr lang="en-IN" dirty="0" err="1"/>
              <a:t>connection_number</a:t>
            </a:r>
            <a:r>
              <a:rPr lang="en-IN" dirty="0"/>
              <a:t>&gt;,[&lt;length&gt;]</a:t>
            </a:r>
          </a:p>
          <a:p>
            <a:pPr marL="457200" lvl="1" indent="0">
              <a:buNone/>
            </a:pPr>
            <a:r>
              <a:rPr lang="en-IN" dirty="0"/>
              <a:t>&gt;message</a:t>
            </a:r>
          </a:p>
          <a:p>
            <a:r>
              <a:rPr lang="en-IN" dirty="0"/>
              <a:t>Response:</a:t>
            </a:r>
          </a:p>
          <a:p>
            <a:pPr marL="457200" lvl="1" indent="0">
              <a:buNone/>
            </a:pPr>
            <a:r>
              <a:rPr lang="en-IN" dirty="0"/>
              <a:t>SEND OK</a:t>
            </a:r>
          </a:p>
          <a:p>
            <a:pPr marL="457200" lvl="1" indent="0">
              <a:buNone/>
            </a:pPr>
            <a:r>
              <a:rPr lang="en-IN" dirty="0"/>
              <a:t>OK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7B9CF-1370-459F-C15E-6BF997663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EDE-7ED9-43F8-9683-582395BE98C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483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36F59-7C70-2B0F-3D6A-B9E4523D0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45DF-8B2E-BF46-6DA2-CF82EB03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Sending Data through TCP 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D171D-457E-138C-588F-976A03947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Parameters: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Example:</a:t>
            </a:r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734D48-E730-2C6A-4485-D877016A2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6942"/>
              </p:ext>
            </p:extLst>
          </p:nvPr>
        </p:nvGraphicFramePr>
        <p:xfrm>
          <a:off x="2032000" y="2355842"/>
          <a:ext cx="8128000" cy="1381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974270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9020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691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&lt;length&gt;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indicates the </a:t>
                      </a:r>
                      <a:r>
                        <a:rPr lang="en-US" dirty="0"/>
                        <a:t>length of sending data, it must be less than (1-65536)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6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&lt;</a:t>
                      </a:r>
                      <a:r>
                        <a:rPr lang="en-IN" dirty="0" err="1"/>
                        <a:t>connection_number</a:t>
                      </a:r>
                      <a:r>
                        <a:rPr lang="en-IN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Indicates connection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6962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A311743-5655-EFB9-01B1-619B109AC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2328"/>
              </p:ext>
            </p:extLst>
          </p:nvPr>
        </p:nvGraphicFramePr>
        <p:xfrm>
          <a:off x="2032000" y="4470046"/>
          <a:ext cx="8128000" cy="16510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974270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9020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691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AT+CIPSEND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/>
                        <a:t>&gt; </a:t>
                      </a:r>
                      <a:r>
                        <a:rPr lang="pl-PL" dirty="0"/>
                        <a:t>test trontrol+z </a:t>
                      </a:r>
                      <a:endParaRPr lang="en-IN" dirty="0"/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pl-PL" dirty="0"/>
                        <a:t>SEND OK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6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AT+CIPSEND=1,10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/>
                        <a:t>&gt; </a:t>
                      </a:r>
                      <a:r>
                        <a:rPr lang="en-IN" dirty="0" err="1"/>
                        <a:t>abcdefghij</a:t>
                      </a:r>
                      <a:r>
                        <a:rPr lang="en-IN" dirty="0"/>
                        <a:t> 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IN" dirty="0"/>
                        <a:t>1,SEND OK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696225"/>
                  </a:ext>
                </a:extLst>
              </a:tr>
            </a:tbl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3C0B6-C4C3-34E8-27BD-59C18224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EDE-7ED9-43F8-9683-582395BE98C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083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5CDE3-91F0-C5A9-E11E-61E31F92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Other Commands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6A1390-74AB-AA54-5850-9B211E3E8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252804"/>
              </p:ext>
            </p:extLst>
          </p:nvPr>
        </p:nvGraphicFramePr>
        <p:xfrm>
          <a:off x="1127022" y="1729557"/>
          <a:ext cx="9937956" cy="3876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229533">
                  <a:extLst>
                    <a:ext uri="{9D8B030D-6E8A-4147-A177-3AD203B41FA5}">
                      <a16:colId xmlns:a16="http://schemas.microsoft.com/office/drawing/2014/main" val="1197427065"/>
                    </a:ext>
                  </a:extLst>
                </a:gridCol>
                <a:gridCol w="4708423">
                  <a:extLst>
                    <a:ext uri="{9D8B030D-6E8A-4147-A177-3AD203B41FA5}">
                      <a16:colId xmlns:a16="http://schemas.microsoft.com/office/drawing/2014/main" val="319020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691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AT+TCPFMT=&lt;mode&gt;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change the format of data being received through the TCP / UDP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06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AT+CIPSTATUS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query Current Connection Status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696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AT+CIPQSEND=&lt;</a:t>
                      </a:r>
                      <a:r>
                        <a:rPr lang="en-IN" dirty="0" err="1"/>
                        <a:t>transmitting_mode</a:t>
                      </a:r>
                      <a:r>
                        <a:rPr lang="en-IN" dirty="0"/>
                        <a:t> (0~1)&gt;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Select Data Transmitting Mode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884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AT+CLPORT=&lt;mode(“TCP”|”UDP”)&gt;,&lt;port(1~65535)&gt;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set Local Port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83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AT+CIPSHOWTP?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display Transfer Protocol in IP Head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59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AT+CIPSRIP?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show Remote IP Address And Port When Received Data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108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AT+CIPMODE:&lt;mode (0~1)&gt;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select TCP Application Mode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510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AT+CIPSHUT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Disconnect Wireless Connection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44302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55BFC-5415-C670-9CFE-1ABED478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9DEDE-7ED9-43F8-9683-582395BE98C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63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555</Words>
  <Application>Microsoft Office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Wingdings</vt:lpstr>
      <vt:lpstr>Office Theme</vt:lpstr>
      <vt:lpstr>Socket Communication in  Cavli C10QM module</vt:lpstr>
      <vt:lpstr>About the Module</vt:lpstr>
      <vt:lpstr>Socket Communication Workflow</vt:lpstr>
      <vt:lpstr>Opening TCP Socket</vt:lpstr>
      <vt:lpstr>Opening TCP Socket</vt:lpstr>
      <vt:lpstr>Opening TCP Socket</vt:lpstr>
      <vt:lpstr>Sending Data through TCP Socket</vt:lpstr>
      <vt:lpstr>Sending Data through TCP Socket</vt:lpstr>
      <vt:lpstr>Other Commands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Janaki V</dc:creator>
  <cp:lastModifiedBy>Janaki V</cp:lastModifiedBy>
  <cp:revision>5</cp:revision>
  <dcterms:created xsi:type="dcterms:W3CDTF">2025-07-17T05:23:46Z</dcterms:created>
  <dcterms:modified xsi:type="dcterms:W3CDTF">2025-07-17T12:40:50Z</dcterms:modified>
</cp:coreProperties>
</file>