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unknown"/>
  <Override PartName="/ppt/media/image4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3716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6675-E36C-4E0A-B9DE-9D611845C8AD}" type="datetimeFigureOut">
              <a:rPr lang="en-US" smtClean="0"/>
              <a:t>18-Aug-22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E0AC-0D66-411A-9012-03BF5D82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6675-E36C-4E0A-B9DE-9D611845C8AD}" type="datetimeFigureOut">
              <a:rPr lang="en-US" smtClean="0"/>
              <a:t>18-Aug-22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E0AC-0D66-411A-9012-03BF5D82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8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6675-E36C-4E0A-B9DE-9D611845C8AD}" type="datetimeFigureOut">
              <a:rPr lang="en-US" smtClean="0"/>
              <a:t>18-Aug-22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E0AC-0D66-411A-9012-03BF5D82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1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6675-E36C-4E0A-B9DE-9D611845C8AD}" type="datetimeFigureOut">
              <a:rPr lang="en-US" smtClean="0"/>
              <a:t>18-Aug-22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E0AC-0D66-411A-9012-03BF5D82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3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6675-E36C-4E0A-B9DE-9D611845C8AD}" type="datetimeFigureOut">
              <a:rPr lang="en-US" smtClean="0"/>
              <a:t>18-Aug-22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E0AC-0D66-411A-9012-03BF5D82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1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6675-E36C-4E0A-B9DE-9D611845C8AD}" type="datetimeFigureOut">
              <a:rPr lang="en-US" smtClean="0"/>
              <a:t>18-Aug-22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E0AC-0D66-411A-9012-03BF5D82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4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6675-E36C-4E0A-B9DE-9D611845C8AD}" type="datetimeFigureOut">
              <a:rPr lang="en-US" smtClean="0"/>
              <a:t>18-Aug-22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E0AC-0D66-411A-9012-03BF5D82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8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6675-E36C-4E0A-B9DE-9D611845C8AD}" type="datetimeFigureOut">
              <a:rPr lang="en-US" smtClean="0"/>
              <a:t>18-Aug-22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E0AC-0D66-411A-9012-03BF5D82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0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6675-E36C-4E0A-B9DE-9D611845C8AD}" type="datetimeFigureOut">
              <a:rPr lang="en-US" smtClean="0"/>
              <a:t>18-Aug-22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E0AC-0D66-411A-9012-03BF5D82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4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6675-E36C-4E0A-B9DE-9D611845C8AD}" type="datetimeFigureOut">
              <a:rPr lang="en-US" smtClean="0"/>
              <a:t>18-Aug-22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E0AC-0D66-411A-9012-03BF5D82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8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6675-E36C-4E0A-B9DE-9D611845C8AD}" type="datetimeFigureOut">
              <a:rPr lang="en-US" smtClean="0"/>
              <a:t>18-Aug-22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E0AC-0D66-411A-9012-03BF5D82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2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66675-E36C-4E0A-B9DE-9D611845C8AD}" type="datetimeFigureOut">
              <a:rPr lang="en-US" smtClean="0"/>
              <a:t>18-Aug-22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2E0AC-0D66-411A-9012-03BF5D82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6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88AF1-1E28-592C-CBA0-C12FC8A15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0"/>
            <a:ext cx="54864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33CB08-071D-748C-14B1-BAF6C1A82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FFBE52-D8E4-E441-8F84-E1242914F43A}"/>
              </a:ext>
            </a:extLst>
          </p:cNvPr>
          <p:cNvSpPr txBox="1"/>
          <p:nvPr/>
        </p:nvSpPr>
        <p:spPr>
          <a:xfrm>
            <a:off x="4758897" y="2464383"/>
            <a:ext cx="55696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rial Black" panose="020B0A04020102020204" pitchFamily="34" charset="0"/>
                <a:cs typeface="Aharoni" panose="02010803020104030203" pitchFamily="2" charset="-79"/>
              </a:rPr>
              <a:t>NEW ARRIVAL</a:t>
            </a:r>
          </a:p>
          <a:p>
            <a:r>
              <a:rPr lang="en-US" sz="5400" b="1" dirty="0">
                <a:latin typeface="Arial Black" panose="020B0A04020102020204" pitchFamily="34" charset="0"/>
                <a:cs typeface="Aharoni" panose="02010803020104030203" pitchFamily="2" charset="-79"/>
              </a:rPr>
              <a:t>20% OFF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4AF30-AFBC-ADA1-0DBC-9F7FE688A603}"/>
              </a:ext>
            </a:extLst>
          </p:cNvPr>
          <p:cNvSpPr txBox="1"/>
          <p:nvPr/>
        </p:nvSpPr>
        <p:spPr>
          <a:xfrm>
            <a:off x="457200" y="5486400"/>
            <a:ext cx="2658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rial Black" panose="020B0A04020102020204" pitchFamily="34" charset="0"/>
                <a:cs typeface="Aharoni" panose="02010803020104030203" pitchFamily="2" charset="-79"/>
              </a:rPr>
              <a:t>Brand.</a:t>
            </a:r>
          </a:p>
        </p:txBody>
      </p:sp>
    </p:spTree>
    <p:extLst>
      <p:ext uri="{BB962C8B-B14F-4D97-AF65-F5344CB8AC3E}">
        <p14:creationId xmlns:p14="http://schemas.microsoft.com/office/powerpoint/2010/main" val="115347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AAFD5B-2AF8-7791-5D9F-A23BD59FC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128" y="0"/>
            <a:ext cx="54864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E3CADE-0680-8AD0-9800-E2194678317F}"/>
              </a:ext>
            </a:extLst>
          </p:cNvPr>
          <p:cNvSpPr txBox="1"/>
          <p:nvPr/>
        </p:nvSpPr>
        <p:spPr>
          <a:xfrm>
            <a:off x="509155" y="1558638"/>
            <a:ext cx="66560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rial Black" panose="020B0A04020102020204" pitchFamily="34" charset="0"/>
                <a:cs typeface="Aharoni" panose="02010803020104030203" pitchFamily="2" charset="-79"/>
              </a:rPr>
              <a:t>30% OFF</a:t>
            </a:r>
          </a:p>
          <a:p>
            <a:r>
              <a:rPr lang="en-US" sz="5400" b="1" dirty="0">
                <a:latin typeface="Arial Black" panose="020B0A04020102020204" pitchFamily="34" charset="0"/>
                <a:cs typeface="Aharoni" panose="02010803020104030203" pitchFamily="2" charset="-79"/>
              </a:rPr>
              <a:t>ON NEW JACKET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8CDBD5-C3C7-1BB4-380A-1FDCF34AAAFE}"/>
              </a:ext>
            </a:extLst>
          </p:cNvPr>
          <p:cNvSpPr txBox="1"/>
          <p:nvPr/>
        </p:nvSpPr>
        <p:spPr>
          <a:xfrm>
            <a:off x="457200" y="5486400"/>
            <a:ext cx="2658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rial Black" panose="020B0A04020102020204" pitchFamily="34" charset="0"/>
                <a:cs typeface="Aharoni" panose="02010803020104030203" pitchFamily="2" charset="-79"/>
              </a:rPr>
              <a:t>Brand.</a:t>
            </a:r>
          </a:p>
        </p:txBody>
      </p:sp>
    </p:spTree>
    <p:extLst>
      <p:ext uri="{BB962C8B-B14F-4D97-AF65-F5344CB8AC3E}">
        <p14:creationId xmlns:p14="http://schemas.microsoft.com/office/powerpoint/2010/main" val="353048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3669F0-250A-F8AE-34B6-A5465D866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54" y="0"/>
            <a:ext cx="54864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1B6E82-2D1A-D6F4-0F91-684C7FE38BDE}"/>
              </a:ext>
            </a:extLst>
          </p:cNvPr>
          <p:cNvSpPr txBox="1"/>
          <p:nvPr/>
        </p:nvSpPr>
        <p:spPr>
          <a:xfrm>
            <a:off x="457200" y="5486400"/>
            <a:ext cx="2658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rial Black" panose="020B0A04020102020204" pitchFamily="34" charset="0"/>
                <a:cs typeface="Aharoni" panose="02010803020104030203" pitchFamily="2" charset="-79"/>
              </a:rPr>
              <a:t>Brand.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62FAB-AD9F-9FAC-59D0-D33A2A307495}"/>
              </a:ext>
            </a:extLst>
          </p:cNvPr>
          <p:cNvSpPr txBox="1"/>
          <p:nvPr/>
        </p:nvSpPr>
        <p:spPr>
          <a:xfrm>
            <a:off x="6522028" y="1575954"/>
            <a:ext cx="47357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rial Black" panose="020B0A04020102020204" pitchFamily="34" charset="0"/>
                <a:cs typeface="Aharoni" panose="02010803020104030203" pitchFamily="2" charset="-79"/>
              </a:rPr>
              <a:t>BUY ALL AT</a:t>
            </a:r>
          </a:p>
          <a:p>
            <a:r>
              <a:rPr lang="en-US" sz="5400" b="1" dirty="0">
                <a:latin typeface="Arial Black" panose="020B0A04020102020204" pitchFamily="34" charset="0"/>
                <a:cs typeface="Aharoni" panose="02010803020104030203" pitchFamily="2" charset="-79"/>
              </a:rPr>
              <a:t>40% OFF</a:t>
            </a:r>
          </a:p>
        </p:txBody>
      </p:sp>
    </p:spTree>
    <p:extLst>
      <p:ext uri="{BB962C8B-B14F-4D97-AF65-F5344CB8AC3E}">
        <p14:creationId xmlns:p14="http://schemas.microsoft.com/office/powerpoint/2010/main" val="140859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23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janak mallik</dc:creator>
  <cp:lastModifiedBy>janak mallik</cp:lastModifiedBy>
  <cp:revision>2</cp:revision>
  <dcterms:created xsi:type="dcterms:W3CDTF">2022-08-18T08:23:58Z</dcterms:created>
  <dcterms:modified xsi:type="dcterms:W3CDTF">2022-08-18T08:52:24Z</dcterms:modified>
</cp:coreProperties>
</file>