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3157-6452-44AB-A555-9A5431F02B1C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A4B0-01CD-4B32-A800-779444EF5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20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3157-6452-44AB-A555-9A5431F02B1C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A4B0-01CD-4B32-A800-779444EF5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34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3157-6452-44AB-A555-9A5431F02B1C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A4B0-01CD-4B32-A800-779444EF5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12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3157-6452-44AB-A555-9A5431F02B1C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A4B0-01CD-4B32-A800-779444EF5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21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3157-6452-44AB-A555-9A5431F02B1C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A4B0-01CD-4B32-A800-779444EF5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08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3157-6452-44AB-A555-9A5431F02B1C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A4B0-01CD-4B32-A800-779444EF5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60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3157-6452-44AB-A555-9A5431F02B1C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A4B0-01CD-4B32-A800-779444EF5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26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3157-6452-44AB-A555-9A5431F02B1C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A4B0-01CD-4B32-A800-779444EF5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04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3157-6452-44AB-A555-9A5431F02B1C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A4B0-01CD-4B32-A800-779444EF5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09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3157-6452-44AB-A555-9A5431F02B1C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A4B0-01CD-4B32-A800-779444EF5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20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3157-6452-44AB-A555-9A5431F02B1C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A4B0-01CD-4B32-A800-779444EF5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39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B3157-6452-44AB-A555-9A5431F02B1C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1A4B0-01CD-4B32-A800-779444EF5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67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6054" y="259492"/>
            <a:ext cx="11281719" cy="6252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52616" y="469557"/>
            <a:ext cx="10515600" cy="46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DREAMHACK LEADERBOARD [ 1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DAY, DUO ]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6119" y="1952368"/>
            <a:ext cx="10515600" cy="4411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RANK  |  TEAM                    |      |    OVERRALL PTS    |   RANK PTS    |   KILL PTS  | xxx pts</a:t>
            </a:r>
            <a:endParaRPr lang="en-US" altLang="ko-KR" dirty="0"/>
          </a:p>
          <a:p>
            <a:r>
              <a:rPr lang="en-US" altLang="ko-KR" dirty="0" smtClean="0"/>
              <a:t>---------------------------------------------------------------------------------------------------------</a:t>
            </a:r>
          </a:p>
          <a:p>
            <a:r>
              <a:rPr lang="en-US" altLang="ko-KR" dirty="0" smtClean="0"/>
              <a:t>      1     nickname1                                  123 pts              100 pts            23 pts</a:t>
            </a:r>
            <a:endParaRPr lang="en-US" altLang="ko-KR" dirty="0"/>
          </a:p>
          <a:p>
            <a:r>
              <a:rPr lang="en-US" altLang="ko-KR" dirty="0" smtClean="0"/>
              <a:t>             nickname2</a:t>
            </a:r>
          </a:p>
          <a:p>
            <a:r>
              <a:rPr lang="en-US" altLang="ko-KR" dirty="0" smtClean="0"/>
              <a:t>---------------------------------------------------------------------------------------------------------</a:t>
            </a:r>
          </a:p>
          <a:p>
            <a:r>
              <a:rPr lang="en-US" altLang="ko-KR" dirty="0" smtClean="0"/>
              <a:t>      2     nickname3                                  120 pts              110 pts            23 pts</a:t>
            </a:r>
          </a:p>
          <a:p>
            <a:r>
              <a:rPr lang="en-US" altLang="ko-KR" dirty="0" smtClean="0"/>
              <a:t>             nickname4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---------------------------------------------------------------------------------------------------------</a:t>
            </a:r>
          </a:p>
          <a:p>
            <a:r>
              <a:rPr lang="en-US" altLang="ko-KR" dirty="0" smtClean="0"/>
              <a:t>      3     nickname3                                  120 pts              110 pts            23 pts</a:t>
            </a:r>
          </a:p>
          <a:p>
            <a:r>
              <a:rPr lang="en-US" altLang="ko-KR" dirty="0" smtClean="0"/>
              <a:t>             nickname4</a:t>
            </a:r>
          </a:p>
          <a:p>
            <a:r>
              <a:rPr lang="en-US" altLang="ko-KR" dirty="0" smtClean="0"/>
              <a:t>---------------------------------------------------------------------------------------------------------</a:t>
            </a:r>
          </a:p>
          <a:p>
            <a:r>
              <a:rPr lang="en-US" altLang="ko-KR" dirty="0" smtClean="0"/>
              <a:t>      4     nickname3                                  120 pts              110 pts            23 pts</a:t>
            </a:r>
          </a:p>
          <a:p>
            <a:r>
              <a:rPr lang="en-US" altLang="ko-KR" dirty="0" smtClean="0"/>
              <a:t>             nickname4</a:t>
            </a:r>
          </a:p>
          <a:p>
            <a:r>
              <a:rPr lang="en-US" altLang="ko-KR" dirty="0" smtClean="0"/>
              <a:t>---------------------------------------------------------------------------------------------------------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941908" y="2075936"/>
            <a:ext cx="278027" cy="4195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74037" y="5994398"/>
            <a:ext cx="2635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여러 </a:t>
            </a:r>
            <a:r>
              <a:rPr lang="en-US" altLang="ko-KR" dirty="0" smtClean="0"/>
              <a:t>page</a:t>
            </a:r>
            <a:r>
              <a:rPr lang="ko-KR" altLang="en-US"/>
              <a:t> </a:t>
            </a:r>
            <a:r>
              <a:rPr lang="ko-KR" altLang="en-US" smtClean="0"/>
              <a:t>지원해야함</a:t>
            </a:r>
            <a:r>
              <a:rPr lang="en-US" altLang="ko-KR" dirty="0" smtClean="0"/>
              <a:t>…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08634" y="1056503"/>
            <a:ext cx="10515600" cy="839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  122     nickname1 </a:t>
            </a:r>
            <a:r>
              <a:rPr lang="en-US" altLang="ko-KR" sz="1600" dirty="0" smtClean="0"/>
              <a:t>nickname2</a:t>
            </a:r>
            <a:r>
              <a:rPr lang="en-US" altLang="ko-KR" sz="1600" dirty="0" smtClean="0"/>
              <a:t>                   123 pts              100 pts            23 pts</a:t>
            </a:r>
            <a:endParaRPr lang="en-US" altLang="ko-KR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741993" y="1053012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자신이 </a:t>
            </a:r>
            <a:r>
              <a:rPr lang="ko-KR" altLang="en-US" dirty="0" err="1" smtClean="0"/>
              <a:t>여러팀</a:t>
            </a:r>
            <a:r>
              <a:rPr lang="ko-KR" altLang="en-US" dirty="0" smtClean="0"/>
              <a:t> 소속일 </a:t>
            </a:r>
            <a:r>
              <a:rPr lang="ko-KR" altLang="en-US" dirty="0" err="1" smtClean="0"/>
              <a:t>수있음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941908" y="1109864"/>
            <a:ext cx="278027" cy="694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75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6054" y="259492"/>
            <a:ext cx="11281719" cy="6252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08634" y="444844"/>
            <a:ext cx="10515600" cy="46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DREAMHACK LEADERBOARD [ 2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DAY, SQUAD ]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93785" y="1948877"/>
            <a:ext cx="10515600" cy="4411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RANK  |  TEAM                              |    OVERRALL PTS    |   RANK PTS    |   KILL PTS  </a:t>
            </a:r>
            <a:endParaRPr lang="en-US" altLang="ko-KR" dirty="0"/>
          </a:p>
          <a:p>
            <a:r>
              <a:rPr lang="en-US" altLang="ko-KR" dirty="0" smtClean="0"/>
              <a:t>---------------------------------------------------------------------------------------------------------</a:t>
            </a:r>
          </a:p>
          <a:p>
            <a:r>
              <a:rPr lang="en-US" altLang="ko-KR" dirty="0" smtClean="0"/>
              <a:t>      1     nickname1 </a:t>
            </a:r>
            <a:r>
              <a:rPr lang="en-US" altLang="ko-KR" dirty="0" smtClean="0"/>
              <a:t>nickname2</a:t>
            </a:r>
            <a:r>
              <a:rPr lang="en-US" altLang="ko-KR" dirty="0" smtClean="0"/>
              <a:t>                   123 pts              100 pts            23 pts</a:t>
            </a:r>
            <a:endParaRPr lang="en-US" altLang="ko-KR" dirty="0"/>
          </a:p>
          <a:p>
            <a:r>
              <a:rPr lang="en-US" altLang="ko-KR" dirty="0" smtClean="0"/>
              <a:t>             nickname2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nickname2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---------------------------------------------------------------------------------------------------------</a:t>
            </a:r>
          </a:p>
          <a:p>
            <a:r>
              <a:rPr lang="en-US" altLang="ko-KR" dirty="0" smtClean="0"/>
              <a:t>      2     nickname3 nickname2                   120 pts              110 pts            23 pts</a:t>
            </a:r>
          </a:p>
          <a:p>
            <a:r>
              <a:rPr lang="en-US" altLang="ko-KR" dirty="0" smtClean="0"/>
              <a:t>             nickname4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---------------------------------------------------------------------------------------------------------</a:t>
            </a:r>
          </a:p>
          <a:p>
            <a:r>
              <a:rPr lang="en-US" altLang="ko-KR" dirty="0" smtClean="0"/>
              <a:t>      3     nickname3 nickname2                   120 pts              110 pts            23 pts</a:t>
            </a:r>
          </a:p>
          <a:p>
            <a:r>
              <a:rPr lang="en-US" altLang="ko-KR" dirty="0" smtClean="0"/>
              <a:t>             nickname4 nickname2 </a:t>
            </a:r>
          </a:p>
          <a:p>
            <a:r>
              <a:rPr lang="en-US" altLang="ko-KR" dirty="0" smtClean="0"/>
              <a:t>---------------------------------------------------------------------------------------------------------</a:t>
            </a:r>
          </a:p>
          <a:p>
            <a:r>
              <a:rPr lang="en-US" altLang="ko-KR" dirty="0" smtClean="0"/>
              <a:t>      4     nickname3 nickname2                   120 pts              110 pts            23 pts</a:t>
            </a:r>
          </a:p>
          <a:p>
            <a:r>
              <a:rPr lang="en-US" altLang="ko-KR" dirty="0" smtClean="0"/>
              <a:t>             nickname4 nickname2 </a:t>
            </a:r>
          </a:p>
          <a:p>
            <a:r>
              <a:rPr lang="en-US" altLang="ko-KR" dirty="0" smtClean="0"/>
              <a:t>---------------------------------------------------------------------------------------------------------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941908" y="2075936"/>
            <a:ext cx="278027" cy="4195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08634" y="1056503"/>
            <a:ext cx="10515600" cy="839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  122     nickname1 </a:t>
            </a:r>
            <a:r>
              <a:rPr lang="en-US" altLang="ko-KR" sz="1600" dirty="0" smtClean="0"/>
              <a:t>nickname2</a:t>
            </a:r>
            <a:r>
              <a:rPr lang="en-US" altLang="ko-KR" sz="1600" dirty="0" smtClean="0"/>
              <a:t>                   123 pts              100 pts            23 pts</a:t>
            </a:r>
            <a:endParaRPr lang="en-US" altLang="ko-KR" sz="1600" dirty="0"/>
          </a:p>
          <a:p>
            <a:r>
              <a:rPr lang="en-US" altLang="ko-KR" sz="1600" dirty="0" smtClean="0"/>
              <a:t>             nickname2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nickname2</a:t>
            </a:r>
            <a:r>
              <a:rPr lang="en-US" altLang="ko-KR" sz="1600" dirty="0" smtClean="0"/>
              <a:t> </a:t>
            </a:r>
            <a:endParaRPr lang="en-US" altLang="ko-KR" sz="16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0941908" y="1109864"/>
            <a:ext cx="278027" cy="694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57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8634" y="444844"/>
            <a:ext cx="10515600" cy="46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DREAMHACK LEADERBOARD [ 2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DAY, SQUAD ]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93785" y="2849161"/>
            <a:ext cx="10515600" cy="3511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TIME  |  RANK  |  KILL   |   OVERRALL PTS    |   RANK PTS    |   KILL PTS  </a:t>
            </a:r>
            <a:endParaRPr lang="en-US" altLang="ko-KR" dirty="0"/>
          </a:p>
          <a:p>
            <a:r>
              <a:rPr lang="en-US" altLang="ko-KR" dirty="0" smtClean="0"/>
              <a:t>---------------------------------------------------------------------------------------------------------</a:t>
            </a:r>
          </a:p>
          <a:p>
            <a:r>
              <a:rPr lang="en-US" altLang="ko-KR" dirty="0" smtClean="0"/>
              <a:t>12:21 |       1       12                 11                  10                  1</a:t>
            </a:r>
            <a:endParaRPr lang="en-US" altLang="ko-KR" dirty="0"/>
          </a:p>
          <a:p>
            <a:r>
              <a:rPr lang="en-US" altLang="ko-KR" dirty="0" smtClean="0"/>
              <a:t>12:21 |       1       12                 11                  10                  1</a:t>
            </a:r>
          </a:p>
          <a:p>
            <a:r>
              <a:rPr lang="en-US" altLang="ko-KR" dirty="0" smtClean="0"/>
              <a:t>12:21 |       1       12                 11                  10                  1</a:t>
            </a:r>
          </a:p>
          <a:p>
            <a:r>
              <a:rPr lang="en-US" altLang="ko-KR" dirty="0" smtClean="0"/>
              <a:t>12:21 |       1       12                 11                  10                  1</a:t>
            </a:r>
          </a:p>
          <a:p>
            <a:r>
              <a:rPr lang="en-US" altLang="ko-KR" dirty="0" smtClean="0"/>
              <a:t>12:21 |       1       12                 11                  10                  1</a:t>
            </a:r>
          </a:p>
          <a:p>
            <a:r>
              <a:rPr lang="en-US" altLang="ko-KR" dirty="0" smtClean="0"/>
              <a:t>12:21 |       1       12                 11                  10                  1</a:t>
            </a:r>
          </a:p>
          <a:p>
            <a:r>
              <a:rPr lang="en-US" altLang="ko-KR" dirty="0" smtClean="0"/>
              <a:t>12:21 |       1       12                 11                  10                  1</a:t>
            </a:r>
          </a:p>
          <a:p>
            <a:r>
              <a:rPr lang="en-US" altLang="ko-KR" dirty="0" smtClean="0"/>
              <a:t>12:21 |       1       12                 11                  10                  1</a:t>
            </a:r>
          </a:p>
          <a:p>
            <a:r>
              <a:rPr lang="en-US" altLang="ko-KR" dirty="0" smtClean="0"/>
              <a:t>12:21 |       1       12                 11                  10                  1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941908" y="2939423"/>
            <a:ext cx="278027" cy="3331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08634" y="1056503"/>
            <a:ext cx="10515600" cy="159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  TEAM  nickname1 nickname2 nickname3</a:t>
            </a:r>
            <a:r>
              <a:rPr lang="en-US" altLang="ko-KR" sz="1600" dirty="0" smtClean="0"/>
              <a:t> nickname4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	RANK 		: 12</a:t>
            </a:r>
            <a:endParaRPr lang="en-US" altLang="ko-KR" sz="1600" dirty="0"/>
          </a:p>
          <a:p>
            <a:r>
              <a:rPr lang="en-US" altLang="ko-KR" sz="1600" dirty="0" smtClean="0"/>
              <a:t>	TEAM SCORE 	: 123</a:t>
            </a:r>
          </a:p>
          <a:p>
            <a:r>
              <a:rPr lang="en-US" altLang="ko-KR" sz="1600" dirty="0" smtClean="0"/>
              <a:t>	…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941908" y="1109864"/>
            <a:ext cx="278027" cy="694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852925" y="3590646"/>
            <a:ext cx="9849087" cy="918563"/>
          </a:xfrm>
          <a:prstGeom prst="roundRect">
            <a:avLst/>
          </a:prstGeom>
          <a:solidFill>
            <a:srgbClr val="C55A11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  						             BEST 3 RECORD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49365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27914" y="274712"/>
            <a:ext cx="10062325" cy="6173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LEADERBOARD RULES</a:t>
            </a:r>
          </a:p>
          <a:p>
            <a:pPr algn="ctr"/>
            <a:r>
              <a:rPr lang="en-US" altLang="ko-KR" dirty="0" smtClean="0"/>
              <a:t>……………..</a:t>
            </a:r>
          </a:p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95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570" y="590686"/>
            <a:ext cx="9473661" cy="548163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62379" y="1353940"/>
            <a:ext cx="8052997" cy="41363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DREAMHACK</a:t>
            </a:r>
          </a:p>
          <a:p>
            <a:pPr algn="ctr"/>
            <a:endParaRPr lang="en-US" altLang="ko-KR" sz="4000" dirty="0"/>
          </a:p>
          <a:p>
            <a:pPr algn="ctr"/>
            <a:r>
              <a:rPr lang="en-US" altLang="ko-KR" sz="4000" dirty="0" smtClean="0"/>
              <a:t>LEADERBOARD</a:t>
            </a:r>
            <a:endParaRPr lang="ko-KR" altLang="en-US" sz="4000"/>
          </a:p>
        </p:txBody>
      </p:sp>
      <p:sp>
        <p:nvSpPr>
          <p:cNvPr id="6" name="직사각형 5"/>
          <p:cNvSpPr/>
          <p:nvPr/>
        </p:nvSpPr>
        <p:spPr>
          <a:xfrm>
            <a:off x="3635374" y="705751"/>
            <a:ext cx="2180681" cy="291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DREAMHACK LEADERBOARD</a:t>
            </a:r>
            <a:endParaRPr lang="ko-KR" altLang="en-US" sz="1100"/>
          </a:p>
        </p:txBody>
      </p:sp>
      <p:sp>
        <p:nvSpPr>
          <p:cNvPr id="7" name="곱셈 기호 6"/>
          <p:cNvSpPr/>
          <p:nvPr/>
        </p:nvSpPr>
        <p:spPr>
          <a:xfrm>
            <a:off x="9889648" y="1423207"/>
            <a:ext cx="207997" cy="197597"/>
          </a:xfrm>
          <a:prstGeom prst="mathMultiply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594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280</Words>
  <Application>Microsoft Office PowerPoint</Application>
  <PresentationFormat>와이드스크린</PresentationFormat>
  <Paragraphs>59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신승우</dc:creator>
  <cp:lastModifiedBy>신승우</cp:lastModifiedBy>
  <cp:revision>6</cp:revision>
  <dcterms:created xsi:type="dcterms:W3CDTF">2017-06-09T03:25:39Z</dcterms:created>
  <dcterms:modified xsi:type="dcterms:W3CDTF">2017-06-09T05:17:43Z</dcterms:modified>
</cp:coreProperties>
</file>