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33"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660"/>
  </p:normalViewPr>
  <p:slideViewPr>
    <p:cSldViewPr>
      <p:cViewPr>
        <p:scale>
          <a:sx n="81" d="100"/>
          <a:sy n="81" d="100"/>
        </p:scale>
        <p:origin x="734"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25A4C0-2110-4DCF-860D-F377B1C86512}" type="doc">
      <dgm:prSet loTypeId="urn:microsoft.com/office/officeart/2005/8/layout/cycle3" loCatId="cycle" qsTypeId="urn:microsoft.com/office/officeart/2005/8/quickstyle/simple1" qsCatId="simple" csTypeId="urn:microsoft.com/office/officeart/2005/8/colors/accent1_2" csCatId="accent1"/>
      <dgm:spPr/>
      <dgm:t>
        <a:bodyPr/>
        <a:lstStyle/>
        <a:p>
          <a:endParaRPr lang="en-US"/>
        </a:p>
      </dgm:t>
    </dgm:pt>
    <dgm:pt modelId="{FC503783-3274-4DB2-9AB5-B09D15230A1D}">
      <dgm:prSet/>
      <dgm:spPr/>
      <dgm:t>
        <a:bodyPr/>
        <a:lstStyle/>
        <a:p>
          <a:r>
            <a:rPr lang="en-US" b="0" i="0"/>
            <a:t>Problem Statement</a:t>
          </a:r>
          <a:endParaRPr lang="en-US"/>
        </a:p>
      </dgm:t>
    </dgm:pt>
    <dgm:pt modelId="{19C6AB9C-8FA8-4D36-A56D-948D2230BD14}" type="parTrans" cxnId="{E2C98E56-5515-4B35-AEEF-EA55D6159378}">
      <dgm:prSet/>
      <dgm:spPr/>
      <dgm:t>
        <a:bodyPr/>
        <a:lstStyle/>
        <a:p>
          <a:endParaRPr lang="en-US"/>
        </a:p>
      </dgm:t>
    </dgm:pt>
    <dgm:pt modelId="{E0AF6008-3F5B-43CE-B641-EB06A919BE6C}" type="sibTrans" cxnId="{E2C98E56-5515-4B35-AEEF-EA55D6159378}">
      <dgm:prSet/>
      <dgm:spPr/>
      <dgm:t>
        <a:bodyPr/>
        <a:lstStyle/>
        <a:p>
          <a:endParaRPr lang="en-US"/>
        </a:p>
      </dgm:t>
    </dgm:pt>
    <dgm:pt modelId="{3F7B3A7B-48E7-4EEC-B5AC-548726DD1D85}">
      <dgm:prSet/>
      <dgm:spPr/>
      <dgm:t>
        <a:bodyPr/>
        <a:lstStyle/>
        <a:p>
          <a:r>
            <a:rPr lang="en-US" b="0" i="0"/>
            <a:t>Project Overview</a:t>
          </a:r>
          <a:endParaRPr lang="en-US"/>
        </a:p>
      </dgm:t>
    </dgm:pt>
    <dgm:pt modelId="{FB9E6D2C-C8F5-4E7E-A83D-621D414D494F}" type="parTrans" cxnId="{4F5A39EB-C97C-425E-BA7F-16FF9B4D2E11}">
      <dgm:prSet/>
      <dgm:spPr/>
      <dgm:t>
        <a:bodyPr/>
        <a:lstStyle/>
        <a:p>
          <a:endParaRPr lang="en-US"/>
        </a:p>
      </dgm:t>
    </dgm:pt>
    <dgm:pt modelId="{679ABD1A-7248-471A-8C9F-4899CAC5DCF1}" type="sibTrans" cxnId="{4F5A39EB-C97C-425E-BA7F-16FF9B4D2E11}">
      <dgm:prSet/>
      <dgm:spPr/>
      <dgm:t>
        <a:bodyPr/>
        <a:lstStyle/>
        <a:p>
          <a:endParaRPr lang="en-US"/>
        </a:p>
      </dgm:t>
    </dgm:pt>
    <dgm:pt modelId="{CC0961A4-CD68-41FE-A742-FA30EABE1BB8}">
      <dgm:prSet/>
      <dgm:spPr/>
      <dgm:t>
        <a:bodyPr/>
        <a:lstStyle/>
        <a:p>
          <a:r>
            <a:rPr lang="en-US" b="0" i="0"/>
            <a:t>End Users</a:t>
          </a:r>
          <a:endParaRPr lang="en-US"/>
        </a:p>
      </dgm:t>
    </dgm:pt>
    <dgm:pt modelId="{9A729CCC-F295-46D1-8A7B-556DC73A0F2D}" type="parTrans" cxnId="{306B1D00-2884-4DD0-AE75-E0EF95C80D22}">
      <dgm:prSet/>
      <dgm:spPr/>
      <dgm:t>
        <a:bodyPr/>
        <a:lstStyle/>
        <a:p>
          <a:endParaRPr lang="en-US"/>
        </a:p>
      </dgm:t>
    </dgm:pt>
    <dgm:pt modelId="{7032698F-6A23-41E7-8F21-0D04AE1C48FE}" type="sibTrans" cxnId="{306B1D00-2884-4DD0-AE75-E0EF95C80D22}">
      <dgm:prSet/>
      <dgm:spPr/>
      <dgm:t>
        <a:bodyPr/>
        <a:lstStyle/>
        <a:p>
          <a:endParaRPr lang="en-US"/>
        </a:p>
      </dgm:t>
    </dgm:pt>
    <dgm:pt modelId="{C5F553A5-17FB-49A6-8116-91DED77D239E}">
      <dgm:prSet/>
      <dgm:spPr/>
      <dgm:t>
        <a:bodyPr/>
        <a:lstStyle/>
        <a:p>
          <a:r>
            <a:rPr lang="en-US" b="0" i="0"/>
            <a:t>Our Solution and Proposition</a:t>
          </a:r>
          <a:endParaRPr lang="en-US"/>
        </a:p>
      </dgm:t>
    </dgm:pt>
    <dgm:pt modelId="{4F4270FA-A773-4448-8C2B-E326CA5EC2AC}" type="parTrans" cxnId="{D69B3F84-150A-4FDA-82CA-4226EA9EF9CC}">
      <dgm:prSet/>
      <dgm:spPr/>
      <dgm:t>
        <a:bodyPr/>
        <a:lstStyle/>
        <a:p>
          <a:endParaRPr lang="en-US"/>
        </a:p>
      </dgm:t>
    </dgm:pt>
    <dgm:pt modelId="{69B53826-8D5A-4090-BDFD-047C7A2FE12B}" type="sibTrans" cxnId="{D69B3F84-150A-4FDA-82CA-4226EA9EF9CC}">
      <dgm:prSet/>
      <dgm:spPr/>
      <dgm:t>
        <a:bodyPr/>
        <a:lstStyle/>
        <a:p>
          <a:endParaRPr lang="en-US"/>
        </a:p>
      </dgm:t>
    </dgm:pt>
    <dgm:pt modelId="{2696EE89-1057-4720-A44E-67694B6F068E}">
      <dgm:prSet/>
      <dgm:spPr/>
      <dgm:t>
        <a:bodyPr/>
        <a:lstStyle/>
        <a:p>
          <a:r>
            <a:rPr lang="en-US"/>
            <a:t>Dataset Description</a:t>
          </a:r>
        </a:p>
      </dgm:t>
    </dgm:pt>
    <dgm:pt modelId="{575B8431-09D8-4B05-8E80-97A352B0D8C6}" type="parTrans" cxnId="{365320F8-7272-4A43-BCCD-AB5C13B39B49}">
      <dgm:prSet/>
      <dgm:spPr/>
      <dgm:t>
        <a:bodyPr/>
        <a:lstStyle/>
        <a:p>
          <a:endParaRPr lang="en-US"/>
        </a:p>
      </dgm:t>
    </dgm:pt>
    <dgm:pt modelId="{1F595961-4026-435B-A751-4DB23C279871}" type="sibTrans" cxnId="{365320F8-7272-4A43-BCCD-AB5C13B39B49}">
      <dgm:prSet/>
      <dgm:spPr/>
      <dgm:t>
        <a:bodyPr/>
        <a:lstStyle/>
        <a:p>
          <a:endParaRPr lang="en-US"/>
        </a:p>
      </dgm:t>
    </dgm:pt>
    <dgm:pt modelId="{3213D790-8531-436D-BB6B-A810A690D4E6}">
      <dgm:prSet/>
      <dgm:spPr/>
      <dgm:t>
        <a:bodyPr/>
        <a:lstStyle/>
        <a:p>
          <a:r>
            <a:rPr lang="en-US" b="0" i="0"/>
            <a:t>Modelling Approach</a:t>
          </a:r>
          <a:endParaRPr lang="en-US"/>
        </a:p>
      </dgm:t>
    </dgm:pt>
    <dgm:pt modelId="{A088F2D4-5EBB-46EB-95F6-F7463041A903}" type="parTrans" cxnId="{6B85D12D-C162-4B39-8BEA-963D65961818}">
      <dgm:prSet/>
      <dgm:spPr/>
      <dgm:t>
        <a:bodyPr/>
        <a:lstStyle/>
        <a:p>
          <a:endParaRPr lang="en-US"/>
        </a:p>
      </dgm:t>
    </dgm:pt>
    <dgm:pt modelId="{F54ED24B-1D47-45C5-849B-236859431C04}" type="sibTrans" cxnId="{6B85D12D-C162-4B39-8BEA-963D65961818}">
      <dgm:prSet/>
      <dgm:spPr/>
      <dgm:t>
        <a:bodyPr/>
        <a:lstStyle/>
        <a:p>
          <a:endParaRPr lang="en-US"/>
        </a:p>
      </dgm:t>
    </dgm:pt>
    <dgm:pt modelId="{64377B3E-3E4D-4879-8894-8C0608DBE518}">
      <dgm:prSet/>
      <dgm:spPr/>
      <dgm:t>
        <a:bodyPr/>
        <a:lstStyle/>
        <a:p>
          <a:r>
            <a:rPr lang="en-US" b="0" i="0"/>
            <a:t>Results and </a:t>
          </a:r>
          <a:r>
            <a:rPr lang="en-US"/>
            <a:t>Discussion</a:t>
          </a:r>
        </a:p>
      </dgm:t>
    </dgm:pt>
    <dgm:pt modelId="{5EC2F36F-3599-46E1-BD71-B7B10C1F4A1A}" type="parTrans" cxnId="{E4330BD5-7AF4-4445-AAEF-2B8EB8C65BE2}">
      <dgm:prSet/>
      <dgm:spPr/>
      <dgm:t>
        <a:bodyPr/>
        <a:lstStyle/>
        <a:p>
          <a:endParaRPr lang="en-US"/>
        </a:p>
      </dgm:t>
    </dgm:pt>
    <dgm:pt modelId="{A206375F-14F9-4A93-B0A7-92E9F1776829}" type="sibTrans" cxnId="{E4330BD5-7AF4-4445-AAEF-2B8EB8C65BE2}">
      <dgm:prSet/>
      <dgm:spPr/>
      <dgm:t>
        <a:bodyPr/>
        <a:lstStyle/>
        <a:p>
          <a:endParaRPr lang="en-US"/>
        </a:p>
      </dgm:t>
    </dgm:pt>
    <dgm:pt modelId="{B9108885-5E59-432E-B651-B020765EED0E}">
      <dgm:prSet/>
      <dgm:spPr/>
      <dgm:t>
        <a:bodyPr/>
        <a:lstStyle/>
        <a:p>
          <a:r>
            <a:rPr lang="en-US" b="0" i="0"/>
            <a:t>Conclusion</a:t>
          </a:r>
          <a:endParaRPr lang="en-US"/>
        </a:p>
      </dgm:t>
    </dgm:pt>
    <dgm:pt modelId="{8BC0BB96-3D91-46F7-9008-4B4D9D1712A6}" type="parTrans" cxnId="{9E72FA8D-622D-4EBD-B450-23F93CE49EC4}">
      <dgm:prSet/>
      <dgm:spPr/>
      <dgm:t>
        <a:bodyPr/>
        <a:lstStyle/>
        <a:p>
          <a:endParaRPr lang="en-US"/>
        </a:p>
      </dgm:t>
    </dgm:pt>
    <dgm:pt modelId="{1AF14FC6-2AAC-4F53-AD7F-0353B390678C}" type="sibTrans" cxnId="{9E72FA8D-622D-4EBD-B450-23F93CE49EC4}">
      <dgm:prSet/>
      <dgm:spPr/>
      <dgm:t>
        <a:bodyPr/>
        <a:lstStyle/>
        <a:p>
          <a:endParaRPr lang="en-US"/>
        </a:p>
      </dgm:t>
    </dgm:pt>
    <dgm:pt modelId="{ADF0CEFA-2F09-425D-998B-B8670A42BB53}" type="pres">
      <dgm:prSet presAssocID="{4825A4C0-2110-4DCF-860D-F377B1C86512}" presName="Name0" presStyleCnt="0">
        <dgm:presLayoutVars>
          <dgm:dir/>
          <dgm:resizeHandles val="exact"/>
        </dgm:presLayoutVars>
      </dgm:prSet>
      <dgm:spPr/>
    </dgm:pt>
    <dgm:pt modelId="{A062BA92-F350-4841-B7E4-09741FF77C59}" type="pres">
      <dgm:prSet presAssocID="{4825A4C0-2110-4DCF-860D-F377B1C86512}" presName="cycle" presStyleCnt="0"/>
      <dgm:spPr/>
    </dgm:pt>
    <dgm:pt modelId="{44BCCCCD-9AA4-4B95-A46C-4ABEBB2D7B34}" type="pres">
      <dgm:prSet presAssocID="{FC503783-3274-4DB2-9AB5-B09D15230A1D}" presName="nodeFirstNode" presStyleLbl="node1" presStyleIdx="0" presStyleCnt="8">
        <dgm:presLayoutVars>
          <dgm:bulletEnabled val="1"/>
        </dgm:presLayoutVars>
      </dgm:prSet>
      <dgm:spPr/>
    </dgm:pt>
    <dgm:pt modelId="{1827B715-2801-4489-A354-584FF3FB22B8}" type="pres">
      <dgm:prSet presAssocID="{E0AF6008-3F5B-43CE-B641-EB06A919BE6C}" presName="sibTransFirstNode" presStyleLbl="bgShp" presStyleIdx="0" presStyleCnt="1"/>
      <dgm:spPr/>
    </dgm:pt>
    <dgm:pt modelId="{4AF7FB4D-F56A-4371-91DE-DE0168878B11}" type="pres">
      <dgm:prSet presAssocID="{3F7B3A7B-48E7-4EEC-B5AC-548726DD1D85}" presName="nodeFollowingNodes" presStyleLbl="node1" presStyleIdx="1" presStyleCnt="8">
        <dgm:presLayoutVars>
          <dgm:bulletEnabled val="1"/>
        </dgm:presLayoutVars>
      </dgm:prSet>
      <dgm:spPr/>
    </dgm:pt>
    <dgm:pt modelId="{AB6E0CB1-8F11-4053-96BB-A48AB0FC4560}" type="pres">
      <dgm:prSet presAssocID="{CC0961A4-CD68-41FE-A742-FA30EABE1BB8}" presName="nodeFollowingNodes" presStyleLbl="node1" presStyleIdx="2" presStyleCnt="8">
        <dgm:presLayoutVars>
          <dgm:bulletEnabled val="1"/>
        </dgm:presLayoutVars>
      </dgm:prSet>
      <dgm:spPr/>
    </dgm:pt>
    <dgm:pt modelId="{94E7461A-BCAA-469B-925F-51BC60168719}" type="pres">
      <dgm:prSet presAssocID="{C5F553A5-17FB-49A6-8116-91DED77D239E}" presName="nodeFollowingNodes" presStyleLbl="node1" presStyleIdx="3" presStyleCnt="8">
        <dgm:presLayoutVars>
          <dgm:bulletEnabled val="1"/>
        </dgm:presLayoutVars>
      </dgm:prSet>
      <dgm:spPr/>
    </dgm:pt>
    <dgm:pt modelId="{3CFAE8EA-7819-4851-93B2-EF1305F9D3E2}" type="pres">
      <dgm:prSet presAssocID="{2696EE89-1057-4720-A44E-67694B6F068E}" presName="nodeFollowingNodes" presStyleLbl="node1" presStyleIdx="4" presStyleCnt="8">
        <dgm:presLayoutVars>
          <dgm:bulletEnabled val="1"/>
        </dgm:presLayoutVars>
      </dgm:prSet>
      <dgm:spPr/>
    </dgm:pt>
    <dgm:pt modelId="{7BFDA742-F539-4A41-A610-9095A49AFAE0}" type="pres">
      <dgm:prSet presAssocID="{3213D790-8531-436D-BB6B-A810A690D4E6}" presName="nodeFollowingNodes" presStyleLbl="node1" presStyleIdx="5" presStyleCnt="8">
        <dgm:presLayoutVars>
          <dgm:bulletEnabled val="1"/>
        </dgm:presLayoutVars>
      </dgm:prSet>
      <dgm:spPr/>
    </dgm:pt>
    <dgm:pt modelId="{3B6AC3FA-5C44-4442-A719-910D3AF1E84E}" type="pres">
      <dgm:prSet presAssocID="{64377B3E-3E4D-4879-8894-8C0608DBE518}" presName="nodeFollowingNodes" presStyleLbl="node1" presStyleIdx="6" presStyleCnt="8">
        <dgm:presLayoutVars>
          <dgm:bulletEnabled val="1"/>
        </dgm:presLayoutVars>
      </dgm:prSet>
      <dgm:spPr/>
    </dgm:pt>
    <dgm:pt modelId="{672B91AA-5BC7-4DDE-826B-CEE60AB80B86}" type="pres">
      <dgm:prSet presAssocID="{B9108885-5E59-432E-B651-B020765EED0E}" presName="nodeFollowingNodes" presStyleLbl="node1" presStyleIdx="7" presStyleCnt="8">
        <dgm:presLayoutVars>
          <dgm:bulletEnabled val="1"/>
        </dgm:presLayoutVars>
      </dgm:prSet>
      <dgm:spPr/>
    </dgm:pt>
  </dgm:ptLst>
  <dgm:cxnLst>
    <dgm:cxn modelId="{306B1D00-2884-4DD0-AE75-E0EF95C80D22}" srcId="{4825A4C0-2110-4DCF-860D-F377B1C86512}" destId="{CC0961A4-CD68-41FE-A742-FA30EABE1BB8}" srcOrd="2" destOrd="0" parTransId="{9A729CCC-F295-46D1-8A7B-556DC73A0F2D}" sibTransId="{7032698F-6A23-41E7-8F21-0D04AE1C48FE}"/>
    <dgm:cxn modelId="{293D510D-4D40-4CA1-9E91-C9642E3DC408}" type="presOf" srcId="{3213D790-8531-436D-BB6B-A810A690D4E6}" destId="{7BFDA742-F539-4A41-A610-9095A49AFAE0}" srcOrd="0" destOrd="0" presId="urn:microsoft.com/office/officeart/2005/8/layout/cycle3"/>
    <dgm:cxn modelId="{9FFE910E-3A41-425D-A7C9-D32922D57FC9}" type="presOf" srcId="{4825A4C0-2110-4DCF-860D-F377B1C86512}" destId="{ADF0CEFA-2F09-425D-998B-B8670A42BB53}" srcOrd="0" destOrd="0" presId="urn:microsoft.com/office/officeart/2005/8/layout/cycle3"/>
    <dgm:cxn modelId="{6B85D12D-C162-4B39-8BEA-963D65961818}" srcId="{4825A4C0-2110-4DCF-860D-F377B1C86512}" destId="{3213D790-8531-436D-BB6B-A810A690D4E6}" srcOrd="5" destOrd="0" parTransId="{A088F2D4-5EBB-46EB-95F6-F7463041A903}" sibTransId="{F54ED24B-1D47-45C5-849B-236859431C04}"/>
    <dgm:cxn modelId="{914B553B-4EC8-4DA1-987E-1785332A6EF3}" type="presOf" srcId="{C5F553A5-17FB-49A6-8116-91DED77D239E}" destId="{94E7461A-BCAA-469B-925F-51BC60168719}" srcOrd="0" destOrd="0" presId="urn:microsoft.com/office/officeart/2005/8/layout/cycle3"/>
    <dgm:cxn modelId="{C3FA493F-1FFB-4979-ABC5-3E77D463B6B7}" type="presOf" srcId="{64377B3E-3E4D-4879-8894-8C0608DBE518}" destId="{3B6AC3FA-5C44-4442-A719-910D3AF1E84E}" srcOrd="0" destOrd="0" presId="urn:microsoft.com/office/officeart/2005/8/layout/cycle3"/>
    <dgm:cxn modelId="{A073F768-6606-4A18-A595-5D664B3F6CC5}" type="presOf" srcId="{2696EE89-1057-4720-A44E-67694B6F068E}" destId="{3CFAE8EA-7819-4851-93B2-EF1305F9D3E2}" srcOrd="0" destOrd="0" presId="urn:microsoft.com/office/officeart/2005/8/layout/cycle3"/>
    <dgm:cxn modelId="{CD46294D-1759-4679-8FC6-923B33C09908}" type="presOf" srcId="{3F7B3A7B-48E7-4EEC-B5AC-548726DD1D85}" destId="{4AF7FB4D-F56A-4371-91DE-DE0168878B11}" srcOrd="0" destOrd="0" presId="urn:microsoft.com/office/officeart/2005/8/layout/cycle3"/>
    <dgm:cxn modelId="{E2C98E56-5515-4B35-AEEF-EA55D6159378}" srcId="{4825A4C0-2110-4DCF-860D-F377B1C86512}" destId="{FC503783-3274-4DB2-9AB5-B09D15230A1D}" srcOrd="0" destOrd="0" parTransId="{19C6AB9C-8FA8-4D36-A56D-948D2230BD14}" sibTransId="{E0AF6008-3F5B-43CE-B641-EB06A919BE6C}"/>
    <dgm:cxn modelId="{D69B3F84-150A-4FDA-82CA-4226EA9EF9CC}" srcId="{4825A4C0-2110-4DCF-860D-F377B1C86512}" destId="{C5F553A5-17FB-49A6-8116-91DED77D239E}" srcOrd="3" destOrd="0" parTransId="{4F4270FA-A773-4448-8C2B-E326CA5EC2AC}" sibTransId="{69B53826-8D5A-4090-BDFD-047C7A2FE12B}"/>
    <dgm:cxn modelId="{9E72FA8D-622D-4EBD-B450-23F93CE49EC4}" srcId="{4825A4C0-2110-4DCF-860D-F377B1C86512}" destId="{B9108885-5E59-432E-B651-B020765EED0E}" srcOrd="7" destOrd="0" parTransId="{8BC0BB96-3D91-46F7-9008-4B4D9D1712A6}" sibTransId="{1AF14FC6-2AAC-4F53-AD7F-0353B390678C}"/>
    <dgm:cxn modelId="{DDA3D091-FB22-49D5-89CB-8D1563689EAC}" type="presOf" srcId="{FC503783-3274-4DB2-9AB5-B09D15230A1D}" destId="{44BCCCCD-9AA4-4B95-A46C-4ABEBB2D7B34}" srcOrd="0" destOrd="0" presId="urn:microsoft.com/office/officeart/2005/8/layout/cycle3"/>
    <dgm:cxn modelId="{C3CD87C1-985A-4F60-A9AD-0C92E4540851}" type="presOf" srcId="{CC0961A4-CD68-41FE-A742-FA30EABE1BB8}" destId="{AB6E0CB1-8F11-4053-96BB-A48AB0FC4560}" srcOrd="0" destOrd="0" presId="urn:microsoft.com/office/officeart/2005/8/layout/cycle3"/>
    <dgm:cxn modelId="{E4330BD5-7AF4-4445-AAEF-2B8EB8C65BE2}" srcId="{4825A4C0-2110-4DCF-860D-F377B1C86512}" destId="{64377B3E-3E4D-4879-8894-8C0608DBE518}" srcOrd="6" destOrd="0" parTransId="{5EC2F36F-3599-46E1-BD71-B7B10C1F4A1A}" sibTransId="{A206375F-14F9-4A93-B0A7-92E9F1776829}"/>
    <dgm:cxn modelId="{F3F252E6-5302-4757-94B7-D3457FE0467A}" type="presOf" srcId="{B9108885-5E59-432E-B651-B020765EED0E}" destId="{672B91AA-5BC7-4DDE-826B-CEE60AB80B86}" srcOrd="0" destOrd="0" presId="urn:microsoft.com/office/officeart/2005/8/layout/cycle3"/>
    <dgm:cxn modelId="{4F5A39EB-C97C-425E-BA7F-16FF9B4D2E11}" srcId="{4825A4C0-2110-4DCF-860D-F377B1C86512}" destId="{3F7B3A7B-48E7-4EEC-B5AC-548726DD1D85}" srcOrd="1" destOrd="0" parTransId="{FB9E6D2C-C8F5-4E7E-A83D-621D414D494F}" sibTransId="{679ABD1A-7248-471A-8C9F-4899CAC5DCF1}"/>
    <dgm:cxn modelId="{365320F8-7272-4A43-BCCD-AB5C13B39B49}" srcId="{4825A4C0-2110-4DCF-860D-F377B1C86512}" destId="{2696EE89-1057-4720-A44E-67694B6F068E}" srcOrd="4" destOrd="0" parTransId="{575B8431-09D8-4B05-8E80-97A352B0D8C6}" sibTransId="{1F595961-4026-435B-A751-4DB23C279871}"/>
    <dgm:cxn modelId="{7A973CFE-4046-427A-8554-1423A0741A6E}" type="presOf" srcId="{E0AF6008-3F5B-43CE-B641-EB06A919BE6C}" destId="{1827B715-2801-4489-A354-584FF3FB22B8}" srcOrd="0" destOrd="0" presId="urn:microsoft.com/office/officeart/2005/8/layout/cycle3"/>
    <dgm:cxn modelId="{10056106-BEF2-47E5-8756-E882492B125E}" type="presParOf" srcId="{ADF0CEFA-2F09-425D-998B-B8670A42BB53}" destId="{A062BA92-F350-4841-B7E4-09741FF77C59}" srcOrd="0" destOrd="0" presId="urn:microsoft.com/office/officeart/2005/8/layout/cycle3"/>
    <dgm:cxn modelId="{79A982E7-832C-4F59-81C8-C5619A59F01F}" type="presParOf" srcId="{A062BA92-F350-4841-B7E4-09741FF77C59}" destId="{44BCCCCD-9AA4-4B95-A46C-4ABEBB2D7B34}" srcOrd="0" destOrd="0" presId="urn:microsoft.com/office/officeart/2005/8/layout/cycle3"/>
    <dgm:cxn modelId="{AF23221D-C106-40BF-A98F-4511E800A812}" type="presParOf" srcId="{A062BA92-F350-4841-B7E4-09741FF77C59}" destId="{1827B715-2801-4489-A354-584FF3FB22B8}" srcOrd="1" destOrd="0" presId="urn:microsoft.com/office/officeart/2005/8/layout/cycle3"/>
    <dgm:cxn modelId="{6A840815-3EFA-4DA3-B154-BA20641483E3}" type="presParOf" srcId="{A062BA92-F350-4841-B7E4-09741FF77C59}" destId="{4AF7FB4D-F56A-4371-91DE-DE0168878B11}" srcOrd="2" destOrd="0" presId="urn:microsoft.com/office/officeart/2005/8/layout/cycle3"/>
    <dgm:cxn modelId="{56F962DB-D50A-47B3-8824-2CB74C656D06}" type="presParOf" srcId="{A062BA92-F350-4841-B7E4-09741FF77C59}" destId="{AB6E0CB1-8F11-4053-96BB-A48AB0FC4560}" srcOrd="3" destOrd="0" presId="urn:microsoft.com/office/officeart/2005/8/layout/cycle3"/>
    <dgm:cxn modelId="{C9F3E7F2-A600-4EBF-B835-E40AA72F8809}" type="presParOf" srcId="{A062BA92-F350-4841-B7E4-09741FF77C59}" destId="{94E7461A-BCAA-469B-925F-51BC60168719}" srcOrd="4" destOrd="0" presId="urn:microsoft.com/office/officeart/2005/8/layout/cycle3"/>
    <dgm:cxn modelId="{6909F7D7-E6A0-4418-9218-788573FE4E62}" type="presParOf" srcId="{A062BA92-F350-4841-B7E4-09741FF77C59}" destId="{3CFAE8EA-7819-4851-93B2-EF1305F9D3E2}" srcOrd="5" destOrd="0" presId="urn:microsoft.com/office/officeart/2005/8/layout/cycle3"/>
    <dgm:cxn modelId="{6E01620F-52ED-441C-8EDD-7A33BE65A6EE}" type="presParOf" srcId="{A062BA92-F350-4841-B7E4-09741FF77C59}" destId="{7BFDA742-F539-4A41-A610-9095A49AFAE0}" srcOrd="6" destOrd="0" presId="urn:microsoft.com/office/officeart/2005/8/layout/cycle3"/>
    <dgm:cxn modelId="{9D9D1DAC-64F0-4455-91BA-9999F5A9AFA9}" type="presParOf" srcId="{A062BA92-F350-4841-B7E4-09741FF77C59}" destId="{3B6AC3FA-5C44-4442-A719-910D3AF1E84E}" srcOrd="7" destOrd="0" presId="urn:microsoft.com/office/officeart/2005/8/layout/cycle3"/>
    <dgm:cxn modelId="{301FE436-6CA0-49B4-B382-3D770D592965}" type="presParOf" srcId="{A062BA92-F350-4841-B7E4-09741FF77C59}" destId="{672B91AA-5BC7-4DDE-826B-CEE60AB80B86}" srcOrd="8" destOrd="0" presId="urn:microsoft.com/office/officeart/2005/8/layout/cycle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27B715-2801-4489-A354-584FF3FB22B8}">
      <dsp:nvSpPr>
        <dsp:cNvPr id="0" name=""/>
        <dsp:cNvSpPr/>
      </dsp:nvSpPr>
      <dsp:spPr>
        <a:xfrm>
          <a:off x="292150" y="-42457"/>
          <a:ext cx="4444898" cy="4444898"/>
        </a:xfrm>
        <a:prstGeom prst="circularArrow">
          <a:avLst>
            <a:gd name="adj1" fmla="val 5544"/>
            <a:gd name="adj2" fmla="val 330680"/>
            <a:gd name="adj3" fmla="val 14683409"/>
            <a:gd name="adj4" fmla="val 16854889"/>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BCCCCD-9AA4-4B95-A46C-4ABEBB2D7B34}">
      <dsp:nvSpPr>
        <dsp:cNvPr id="0" name=""/>
        <dsp:cNvSpPr/>
      </dsp:nvSpPr>
      <dsp:spPr>
        <a:xfrm>
          <a:off x="1905595" y="621"/>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Problem Statement</a:t>
          </a:r>
          <a:endParaRPr lang="en-US" sz="1200" kern="1200"/>
        </a:p>
      </dsp:txBody>
      <dsp:txXfrm>
        <a:off x="1935324" y="30350"/>
        <a:ext cx="1158551" cy="549546"/>
      </dsp:txXfrm>
    </dsp:sp>
    <dsp:sp modelId="{4AF7FB4D-F56A-4371-91DE-DE0168878B11}">
      <dsp:nvSpPr>
        <dsp:cNvPr id="0" name=""/>
        <dsp:cNvSpPr/>
      </dsp:nvSpPr>
      <dsp:spPr>
        <a:xfrm>
          <a:off x="3245901" y="555794"/>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Project Overview</a:t>
          </a:r>
          <a:endParaRPr lang="en-US" sz="1200" kern="1200"/>
        </a:p>
      </dsp:txBody>
      <dsp:txXfrm>
        <a:off x="3275630" y="585523"/>
        <a:ext cx="1158551" cy="549546"/>
      </dsp:txXfrm>
    </dsp:sp>
    <dsp:sp modelId="{AB6E0CB1-8F11-4053-96BB-A48AB0FC4560}">
      <dsp:nvSpPr>
        <dsp:cNvPr id="0" name=""/>
        <dsp:cNvSpPr/>
      </dsp:nvSpPr>
      <dsp:spPr>
        <a:xfrm>
          <a:off x="3801074" y="1896100"/>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End Users</a:t>
          </a:r>
          <a:endParaRPr lang="en-US" sz="1200" kern="1200"/>
        </a:p>
      </dsp:txBody>
      <dsp:txXfrm>
        <a:off x="3830803" y="1925829"/>
        <a:ext cx="1158551" cy="549546"/>
      </dsp:txXfrm>
    </dsp:sp>
    <dsp:sp modelId="{94E7461A-BCAA-469B-925F-51BC60168719}">
      <dsp:nvSpPr>
        <dsp:cNvPr id="0" name=""/>
        <dsp:cNvSpPr/>
      </dsp:nvSpPr>
      <dsp:spPr>
        <a:xfrm>
          <a:off x="3245901" y="3236406"/>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Our Solution and Proposition</a:t>
          </a:r>
          <a:endParaRPr lang="en-US" sz="1200" kern="1200"/>
        </a:p>
      </dsp:txBody>
      <dsp:txXfrm>
        <a:off x="3275630" y="3266135"/>
        <a:ext cx="1158551" cy="549546"/>
      </dsp:txXfrm>
    </dsp:sp>
    <dsp:sp modelId="{3CFAE8EA-7819-4851-93B2-EF1305F9D3E2}">
      <dsp:nvSpPr>
        <dsp:cNvPr id="0" name=""/>
        <dsp:cNvSpPr/>
      </dsp:nvSpPr>
      <dsp:spPr>
        <a:xfrm>
          <a:off x="1905595" y="3791579"/>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Dataset Description</a:t>
          </a:r>
        </a:p>
      </dsp:txBody>
      <dsp:txXfrm>
        <a:off x="1935324" y="3821308"/>
        <a:ext cx="1158551" cy="549546"/>
      </dsp:txXfrm>
    </dsp:sp>
    <dsp:sp modelId="{7BFDA742-F539-4A41-A610-9095A49AFAE0}">
      <dsp:nvSpPr>
        <dsp:cNvPr id="0" name=""/>
        <dsp:cNvSpPr/>
      </dsp:nvSpPr>
      <dsp:spPr>
        <a:xfrm>
          <a:off x="565289" y="3236406"/>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Modelling Approach</a:t>
          </a:r>
          <a:endParaRPr lang="en-US" sz="1200" kern="1200"/>
        </a:p>
      </dsp:txBody>
      <dsp:txXfrm>
        <a:off x="595018" y="3266135"/>
        <a:ext cx="1158551" cy="549546"/>
      </dsp:txXfrm>
    </dsp:sp>
    <dsp:sp modelId="{3B6AC3FA-5C44-4442-A719-910D3AF1E84E}">
      <dsp:nvSpPr>
        <dsp:cNvPr id="0" name=""/>
        <dsp:cNvSpPr/>
      </dsp:nvSpPr>
      <dsp:spPr>
        <a:xfrm>
          <a:off x="10116" y="1896100"/>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Results and </a:t>
          </a:r>
          <a:r>
            <a:rPr lang="en-US" sz="1200" kern="1200"/>
            <a:t>Discussion</a:t>
          </a:r>
        </a:p>
      </dsp:txBody>
      <dsp:txXfrm>
        <a:off x="39845" y="1925829"/>
        <a:ext cx="1158551" cy="549546"/>
      </dsp:txXfrm>
    </dsp:sp>
    <dsp:sp modelId="{672B91AA-5BC7-4DDE-826B-CEE60AB80B86}">
      <dsp:nvSpPr>
        <dsp:cNvPr id="0" name=""/>
        <dsp:cNvSpPr/>
      </dsp:nvSpPr>
      <dsp:spPr>
        <a:xfrm>
          <a:off x="565289" y="555794"/>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Conclusion</a:t>
          </a:r>
          <a:endParaRPr lang="en-US" sz="1200" kern="1200"/>
        </a:p>
      </dsp:txBody>
      <dsp:txXfrm>
        <a:off x="595018" y="585523"/>
        <a:ext cx="1158551" cy="549546"/>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72770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83797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918844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82756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146500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35670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378361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1086687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0029347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986137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780008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518757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063981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54497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289391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326863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652919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267600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9/4/2024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890762558"/>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 id="2147483947" r:id="rId14"/>
    <p:sldLayoutId id="2147483948" r:id="rId15"/>
    <p:sldLayoutId id="2147483949" r:id="rId16"/>
    <p:sldLayoutId id="2147483950" r:id="rId17"/>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7.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7.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 /><Relationship Id="rId3" Type="http://schemas.openxmlformats.org/officeDocument/2006/relationships/image" Target="../media/image2.png" /><Relationship Id="rId7" Type="http://schemas.openxmlformats.org/officeDocument/2006/relationships/diagramQuickStyle" Target="../diagrams/quickStyle1.xml" /><Relationship Id="rId2" Type="http://schemas.openxmlformats.org/officeDocument/2006/relationships/image" Target="../media/image3.png" /><Relationship Id="rId1" Type="http://schemas.openxmlformats.org/officeDocument/2006/relationships/slideLayout" Target="../slideLayouts/slideLayout6.xml" /><Relationship Id="rId6" Type="http://schemas.openxmlformats.org/officeDocument/2006/relationships/diagramLayout" Target="../diagrams/layout1.xml" /><Relationship Id="rId5" Type="http://schemas.openxmlformats.org/officeDocument/2006/relationships/diagramData" Target="../diagrams/data1.xml" /><Relationship Id="rId4" Type="http://schemas.openxmlformats.org/officeDocument/2006/relationships/image" Target="../media/image4.jpg" /><Relationship Id="rId9" Type="http://schemas.microsoft.com/office/2007/relationships/diagramDrawing" Target="../diagrams/drawing1.xml"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6.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478629" y="3074939"/>
            <a:ext cx="8610600" cy="2308324"/>
          </a:xfrm>
          <a:prstGeom prst="rect">
            <a:avLst/>
          </a:prstGeom>
          <a:noFill/>
        </p:spPr>
        <p:txBody>
          <a:bodyPr wrap="square" rtlCol="0">
            <a:spAutoFit/>
          </a:bodyPr>
          <a:lstStyle/>
          <a:p>
            <a:r>
              <a:rPr lang="en-US" sz="2400" b="1" dirty="0"/>
              <a:t>STUDENT NAME:</a:t>
            </a:r>
            <a:r>
              <a:rPr lang="en-IN" sz="2400" b="1" dirty="0"/>
              <a:t> JANA.K</a:t>
            </a:r>
            <a:endParaRPr lang="en-US" sz="2400" b="1" dirty="0"/>
          </a:p>
          <a:p>
            <a:r>
              <a:rPr lang="en-US" sz="2400" b="1" dirty="0"/>
              <a:t>REGISTER NO:312220833</a:t>
            </a:r>
          </a:p>
          <a:p>
            <a:r>
              <a:rPr lang="en-US" sz="2400" b="1" dirty="0"/>
              <a:t>DEPARTMENT:COMMERCE</a:t>
            </a:r>
          </a:p>
          <a:p>
            <a:r>
              <a:rPr lang="en-US" sz="2400" b="1" dirty="0"/>
              <a:t>COLLEGE: GOVERNMENT ARTS AND SCIENCE COLLEGE,SRIPERUMBUDUR-KUNDRATHUR,CHENNAI-69.</a:t>
            </a:r>
          </a:p>
          <a:p>
            <a:r>
              <a:rPr lang="en-US" sz="2400" b="1"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a:extLst>
              <a:ext uri="{FF2B5EF4-FFF2-40B4-BE49-F238E27FC236}">
                <a16:creationId xmlns:a16="http://schemas.microsoft.com/office/drawing/2014/main" id="{A4178941-AF80-47B1-9836-E5E7CD2DA5C7}"/>
              </a:ext>
            </a:extLst>
          </p:cNvPr>
          <p:cNvSpPr/>
          <p:nvPr/>
        </p:nvSpPr>
        <p:spPr>
          <a:xfrm>
            <a:off x="739775" y="1066800"/>
            <a:ext cx="6096000" cy="5355312"/>
          </a:xfrm>
          <a:prstGeom prst="rect">
            <a:avLst/>
          </a:prstGeom>
        </p:spPr>
        <p:txBody>
          <a:bodyPr>
            <a:spAutoFit/>
          </a:bodyPr>
          <a:lstStyle/>
          <a:p>
            <a:pPr marL="285750" indent="-285750">
              <a:buFont typeface="Wingdings" panose="05000000000000000000" pitchFamily="2" charset="2"/>
              <a:buChar char="v"/>
            </a:pPr>
            <a:r>
              <a:rPr lang="en-US" dirty="0"/>
              <a:t>A modelling approach is a way of using a particular type of model to study a scientific phenomenon.</a:t>
            </a:r>
          </a:p>
          <a:p>
            <a:endParaRPr lang="en-US" dirty="0"/>
          </a:p>
          <a:p>
            <a:pPr marL="285750" indent="-285750">
              <a:buFont typeface="Wingdings" panose="05000000000000000000" pitchFamily="2" charset="2"/>
              <a:buChar char="v"/>
            </a:pPr>
            <a:r>
              <a:rPr lang="en-US" dirty="0"/>
              <a:t>It can involve combining different methods and techniques and the approach you take may depend on the problem you’re trying to solve and the domain you’re working.  </a:t>
            </a:r>
          </a:p>
          <a:p>
            <a:endParaRPr lang="en-US" dirty="0"/>
          </a:p>
          <a:p>
            <a:pPr marL="285750" indent="-285750">
              <a:buFont typeface="Wingdings" panose="05000000000000000000" pitchFamily="2" charset="2"/>
              <a:buChar char="v"/>
            </a:pPr>
            <a:r>
              <a:rPr lang="en-US" dirty="0"/>
              <a:t>Here are sine examples of modelling approaches.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Statistical modelling.</a:t>
            </a:r>
          </a:p>
          <a:p>
            <a:endParaRPr lang="en-US" dirty="0"/>
          </a:p>
          <a:p>
            <a:pPr marL="285750" indent="-285750">
              <a:buFont typeface="Wingdings" panose="05000000000000000000" pitchFamily="2" charset="2"/>
              <a:buChar char="v"/>
            </a:pPr>
            <a:r>
              <a:rPr lang="en-US" dirty="0"/>
              <a:t>Modelling instruction.</a:t>
            </a:r>
          </a:p>
          <a:p>
            <a:endParaRPr lang="en-US" dirty="0"/>
          </a:p>
          <a:p>
            <a:pPr marL="285750" indent="-285750">
              <a:buFont typeface="Wingdings" panose="05000000000000000000" pitchFamily="2" charset="2"/>
              <a:buChar char="v"/>
            </a:pPr>
            <a:r>
              <a:rPr lang="en-US" dirty="0"/>
              <a:t>Immuno-dynamics modelling. </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Integrated modelling method.</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IFS  True condition formula.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a:extLst>
              <a:ext uri="{FF2B5EF4-FFF2-40B4-BE49-F238E27FC236}">
                <a16:creationId xmlns:a16="http://schemas.microsoft.com/office/drawing/2014/main" id="{D52CC8CE-74C6-47DF-AEF2-6B3B4716E738}"/>
              </a:ext>
            </a:extLst>
          </p:cNvPr>
          <p:cNvSpPr/>
          <p:nvPr/>
        </p:nvSpPr>
        <p:spPr>
          <a:xfrm>
            <a:off x="755332" y="1192232"/>
            <a:ext cx="8464868" cy="2862322"/>
          </a:xfrm>
          <a:prstGeom prst="rect">
            <a:avLst/>
          </a:prstGeom>
        </p:spPr>
        <p:txBody>
          <a:bodyPr wrap="square">
            <a:spAutoFit/>
          </a:bodyPr>
          <a:lstStyle/>
          <a:p>
            <a:pPr marL="285750" indent="-285750">
              <a:buFont typeface="Wingdings" panose="05000000000000000000" pitchFamily="2" charset="2"/>
              <a:buChar char="v"/>
            </a:pPr>
            <a:r>
              <a:rPr lang="en-US" dirty="0"/>
              <a:t>The phenomenon of employee salary of based on which job the organization required at where.</a:t>
            </a:r>
          </a:p>
          <a:p>
            <a:endParaRPr lang="en-US" dirty="0"/>
          </a:p>
          <a:p>
            <a:pPr marL="285750" indent="-285750">
              <a:buFont typeface="Wingdings" panose="05000000000000000000" pitchFamily="2" charset="2"/>
              <a:buChar char="v"/>
            </a:pPr>
            <a:r>
              <a:rPr lang="en-US" dirty="0"/>
              <a:t> The results section should be objective and </a:t>
            </a:r>
            <a:r>
              <a:rPr lang="en-US" dirty="0" err="1"/>
              <a:t>unbased</a:t>
            </a:r>
            <a:r>
              <a:rPr lang="en-US" dirty="0"/>
              <a:t>, without any analysis or interpretation of the data. The discussion section should not repeat the results, but instead put them in a context and explain why they matter.</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Before publishing or creating a poster, you can run the result and discussion section by committee members and your chair to make sure they are congruent with your research purpose, objectives, hypothesis, and methods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90C03CF4-D959-41CF-B33D-F945969AAA21}"/>
              </a:ext>
            </a:extLst>
          </p:cNvPr>
          <p:cNvSpPr/>
          <p:nvPr/>
        </p:nvSpPr>
        <p:spPr>
          <a:xfrm>
            <a:off x="533400" y="1524000"/>
            <a:ext cx="6096000" cy="2308324"/>
          </a:xfrm>
          <a:prstGeom prst="rect">
            <a:avLst/>
          </a:prstGeom>
        </p:spPr>
        <p:txBody>
          <a:bodyPr>
            <a:spAutoFit/>
          </a:bodyPr>
          <a:lstStyle/>
          <a:p>
            <a:pPr marL="285750" indent="-285750">
              <a:buFont typeface="Wingdings" panose="05000000000000000000" pitchFamily="2" charset="2"/>
              <a:buChar char="v"/>
            </a:pPr>
            <a:r>
              <a:rPr lang="en-US" dirty="0"/>
              <a:t>The analysis of high income is given is for Life Sciences.</a:t>
            </a:r>
          </a:p>
          <a:p>
            <a:endParaRPr lang="en-US" dirty="0"/>
          </a:p>
          <a:p>
            <a:pPr marL="285750" indent="-285750">
              <a:buFont typeface="Wingdings" panose="05000000000000000000" pitchFamily="2" charset="2"/>
              <a:buChar char="v"/>
            </a:pPr>
            <a:r>
              <a:rPr lang="en-US" dirty="0"/>
              <a:t>However, challenges such as workload, research quality, and time management remain critical factors influencing outcomes at each level. Addressing these challenges with targeted support can further enhance academic success across all tiers.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chemeClr val="accent1">
                <a:lumMod val="75000"/>
                <a:alpha val="36077"/>
              </a:scheme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chemeClr val="accent1">
                <a:lumMod val="75000"/>
                <a:alpha val="19999"/>
              </a:scheme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chemeClr val="accent1">
                <a:lumMod val="75000"/>
                <a:alpha val="65881"/>
              </a:scheme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chemeClr val="accent1">
                <a:lumMod val="75000"/>
                <a:alpha val="50195"/>
              </a:scheme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chemeClr val="accent1">
                <a:lumMod val="75000"/>
                <a:alpha val="70195"/>
              </a:scheme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chemeClr val="accent1">
                <a:lumMod val="50000"/>
                <a:alpha val="79998"/>
              </a:scheme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chemeClr val="accent1">
                <a:lumMod val="50000"/>
                <a:alpha val="65881"/>
              </a:scheme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graphicFrame>
        <p:nvGraphicFramePr>
          <p:cNvPr id="25" name="TextBox 22">
            <a:extLst>
              <a:ext uri="{FF2B5EF4-FFF2-40B4-BE49-F238E27FC236}">
                <a16:creationId xmlns:a16="http://schemas.microsoft.com/office/drawing/2014/main" id="{475EE57F-AB3E-1217-24E9-091FEB539206}"/>
              </a:ext>
            </a:extLst>
          </p:cNvPr>
          <p:cNvGraphicFramePr/>
          <p:nvPr>
            <p:extLst>
              <p:ext uri="{D42A27DB-BD31-4B8C-83A1-F6EECF244321}">
                <p14:modId xmlns:p14="http://schemas.microsoft.com/office/powerpoint/2010/main" val="1442368046"/>
              </p:ext>
            </p:extLst>
          </p:nvPr>
        </p:nvGraphicFramePr>
        <p:xfrm>
          <a:off x="2509807" y="1041533"/>
          <a:ext cx="5029200" cy="440120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pSp>
        <p:nvGrpSpPr>
          <p:cNvPr id="24" name="object 3">
            <a:extLst>
              <a:ext uri="{FF2B5EF4-FFF2-40B4-BE49-F238E27FC236}">
                <a16:creationId xmlns:a16="http://schemas.microsoft.com/office/drawing/2014/main" id="{4FFF345D-48D8-485D-931D-DC2E71AA855F}"/>
              </a:ext>
            </a:extLst>
          </p:cNvPr>
          <p:cNvGrpSpPr/>
          <p:nvPr/>
        </p:nvGrpSpPr>
        <p:grpSpPr>
          <a:xfrm>
            <a:off x="7633495" y="-180821"/>
            <a:ext cx="4752975" cy="6863080"/>
            <a:chOff x="7443849" y="0"/>
            <a:chExt cx="4752975" cy="6863080"/>
          </a:xfrm>
        </p:grpSpPr>
        <p:sp>
          <p:nvSpPr>
            <p:cNvPr id="26" name="object 4">
              <a:extLst>
                <a:ext uri="{FF2B5EF4-FFF2-40B4-BE49-F238E27FC236}">
                  <a16:creationId xmlns:a16="http://schemas.microsoft.com/office/drawing/2014/main" id="{24891294-B08B-477C-8C2D-ED8A7E0CF6DE}"/>
                </a:ext>
              </a:extLst>
            </p:cNvPr>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27" name="object 5">
              <a:extLst>
                <a:ext uri="{FF2B5EF4-FFF2-40B4-BE49-F238E27FC236}">
                  <a16:creationId xmlns:a16="http://schemas.microsoft.com/office/drawing/2014/main" id="{9A7C3CD2-8597-4B1E-9983-E1F15B7BB069}"/>
                </a:ext>
              </a:extLst>
            </p:cNvPr>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28" name="object 6">
              <a:extLst>
                <a:ext uri="{FF2B5EF4-FFF2-40B4-BE49-F238E27FC236}">
                  <a16:creationId xmlns:a16="http://schemas.microsoft.com/office/drawing/2014/main" id="{55AE8822-B680-4E9C-AF7B-7886E9BE61CD}"/>
                </a:ext>
              </a:extLst>
            </p:cNvPr>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chemeClr val="accent1">
                <a:lumMod val="75000"/>
                <a:alpha val="36077"/>
              </a:schemeClr>
            </a:solidFill>
          </p:spPr>
          <p:txBody>
            <a:bodyPr wrap="square" lIns="0" tIns="0" rIns="0" bIns="0" rtlCol="0"/>
            <a:lstStyle/>
            <a:p>
              <a:endParaRPr/>
            </a:p>
          </p:txBody>
        </p:sp>
        <p:sp>
          <p:nvSpPr>
            <p:cNvPr id="29" name="object 7">
              <a:extLst>
                <a:ext uri="{FF2B5EF4-FFF2-40B4-BE49-F238E27FC236}">
                  <a16:creationId xmlns:a16="http://schemas.microsoft.com/office/drawing/2014/main" id="{518D7302-155A-4F8C-825F-A20FFBC1D249}"/>
                </a:ext>
              </a:extLst>
            </p:cNvPr>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chemeClr val="accent1">
                <a:lumMod val="75000"/>
                <a:alpha val="19999"/>
              </a:schemeClr>
            </a:solidFill>
          </p:spPr>
          <p:txBody>
            <a:bodyPr wrap="square" lIns="0" tIns="0" rIns="0" bIns="0" rtlCol="0"/>
            <a:lstStyle/>
            <a:p>
              <a:endParaRPr/>
            </a:p>
          </p:txBody>
        </p:sp>
        <p:sp>
          <p:nvSpPr>
            <p:cNvPr id="30" name="object 8">
              <a:extLst>
                <a:ext uri="{FF2B5EF4-FFF2-40B4-BE49-F238E27FC236}">
                  <a16:creationId xmlns:a16="http://schemas.microsoft.com/office/drawing/2014/main" id="{612BB10A-8E58-4B9B-B43D-6C3C078A171C}"/>
                </a:ext>
              </a:extLst>
            </p:cNvPr>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chemeClr val="accent1">
                <a:lumMod val="75000"/>
                <a:alpha val="65881"/>
              </a:schemeClr>
            </a:solidFill>
          </p:spPr>
          <p:txBody>
            <a:bodyPr wrap="square" lIns="0" tIns="0" rIns="0" bIns="0" rtlCol="0"/>
            <a:lstStyle/>
            <a:p>
              <a:endParaRPr dirty="0"/>
            </a:p>
          </p:txBody>
        </p:sp>
        <p:sp>
          <p:nvSpPr>
            <p:cNvPr id="31" name="object 9">
              <a:extLst>
                <a:ext uri="{FF2B5EF4-FFF2-40B4-BE49-F238E27FC236}">
                  <a16:creationId xmlns:a16="http://schemas.microsoft.com/office/drawing/2014/main" id="{51D48112-2F1E-4C0C-A861-D840D02CDD58}"/>
                </a:ext>
              </a:extLst>
            </p:cNvPr>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chemeClr val="accent1">
                <a:lumMod val="75000"/>
                <a:alpha val="50195"/>
              </a:schemeClr>
            </a:solidFill>
          </p:spPr>
          <p:txBody>
            <a:bodyPr wrap="square" lIns="0" tIns="0" rIns="0" bIns="0" rtlCol="0"/>
            <a:lstStyle/>
            <a:p>
              <a:endParaRPr/>
            </a:p>
          </p:txBody>
        </p:sp>
        <p:sp>
          <p:nvSpPr>
            <p:cNvPr id="32" name="object 10">
              <a:extLst>
                <a:ext uri="{FF2B5EF4-FFF2-40B4-BE49-F238E27FC236}">
                  <a16:creationId xmlns:a16="http://schemas.microsoft.com/office/drawing/2014/main" id="{AE55B2E8-3861-431D-B730-712E705A2A6C}"/>
                </a:ext>
              </a:extLst>
            </p:cNvPr>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chemeClr val="accent1">
                <a:lumMod val="75000"/>
                <a:alpha val="70195"/>
              </a:schemeClr>
            </a:solidFill>
          </p:spPr>
          <p:txBody>
            <a:bodyPr wrap="square" lIns="0" tIns="0" rIns="0" bIns="0" rtlCol="0"/>
            <a:lstStyle/>
            <a:p>
              <a:endParaRPr/>
            </a:p>
          </p:txBody>
        </p:sp>
        <p:sp>
          <p:nvSpPr>
            <p:cNvPr id="33" name="object 11">
              <a:extLst>
                <a:ext uri="{FF2B5EF4-FFF2-40B4-BE49-F238E27FC236}">
                  <a16:creationId xmlns:a16="http://schemas.microsoft.com/office/drawing/2014/main" id="{91AF4784-3088-4D80-8850-9F5F985A0A4F}"/>
                </a:ext>
              </a:extLst>
            </p:cNvPr>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chemeClr val="accent1">
                <a:lumMod val="50000"/>
                <a:alpha val="79998"/>
              </a:schemeClr>
            </a:solidFill>
          </p:spPr>
          <p:txBody>
            <a:bodyPr wrap="square" lIns="0" tIns="0" rIns="0" bIns="0" rtlCol="0"/>
            <a:lstStyle/>
            <a:p>
              <a:endParaRPr dirty="0"/>
            </a:p>
          </p:txBody>
        </p:sp>
        <p:sp>
          <p:nvSpPr>
            <p:cNvPr id="34" name="object 12">
              <a:extLst>
                <a:ext uri="{FF2B5EF4-FFF2-40B4-BE49-F238E27FC236}">
                  <a16:creationId xmlns:a16="http://schemas.microsoft.com/office/drawing/2014/main" id="{31CEA71E-3CF5-4632-9A47-294AF0E7DADB}"/>
                </a:ext>
              </a:extLst>
            </p:cNvPr>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chemeClr val="accent1">
                <a:lumMod val="50000"/>
                <a:alpha val="65881"/>
              </a:schemeClr>
            </a:solidFill>
          </p:spPr>
          <p:txBody>
            <a:bodyPr wrap="square" lIns="0" tIns="0" rIns="0" bIns="0" rtlCol="0"/>
            <a:lstStyle/>
            <a:p>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90A329A8-ACAD-10CC-AEEC-02B4B175C866}"/>
              </a:ext>
            </a:extLst>
          </p:cNvPr>
          <p:cNvSpPr txBox="1"/>
          <p:nvPr/>
        </p:nvSpPr>
        <p:spPr>
          <a:xfrm>
            <a:off x="676275" y="1905001"/>
            <a:ext cx="7990157" cy="3108543"/>
          </a:xfrm>
          <a:prstGeom prst="rect">
            <a:avLst/>
          </a:prstGeom>
          <a:noFill/>
        </p:spPr>
        <p:txBody>
          <a:bodyPr wrap="square">
            <a:spAutoFit/>
          </a:bodyPr>
          <a:lstStyle/>
          <a:p>
            <a:r>
              <a:rPr lang="en-US" sz="2800" dirty="0"/>
              <a:t>The organization needs to analyze salary data to identify and address pay disparities, ensure competitive compensation, and evaluate the effectiveness of its salary structure. This analysis aims to provide insights into equity, market alignment, and budget impact to inform strategic HR decisions.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61665"/>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A27CA34-79E6-4BDA-A321-5ADF33920B06}"/>
              </a:ext>
            </a:extLst>
          </p:cNvPr>
          <p:cNvSpPr txBox="1"/>
          <p:nvPr/>
        </p:nvSpPr>
        <p:spPr>
          <a:xfrm>
            <a:off x="739775" y="1696134"/>
            <a:ext cx="7108825" cy="646331"/>
          </a:xfrm>
          <a:prstGeom prst="rect">
            <a:avLst/>
          </a:prstGeom>
          <a:noFill/>
        </p:spPr>
        <p:txBody>
          <a:bodyPr wrap="square" rtlCol="0">
            <a:spAutoFit/>
          </a:bodyPr>
          <a:lstStyle/>
          <a:p>
            <a:pPr marL="285750" indent="-285750">
              <a:buFont typeface="Wingdings" panose="05000000000000000000" pitchFamily="2" charset="2"/>
              <a:buChar char="v"/>
            </a:pPr>
            <a:r>
              <a:rPr lang="en-US" dirty="0"/>
              <a:t>A company’s excel statement that shows the salary of male and female genders and the job level.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Rectangle 6">
            <a:extLst>
              <a:ext uri="{FF2B5EF4-FFF2-40B4-BE49-F238E27FC236}">
                <a16:creationId xmlns:a16="http://schemas.microsoft.com/office/drawing/2014/main" id="{F7BBFF6B-9300-45DB-8189-19DAF6537B65}"/>
              </a:ext>
            </a:extLst>
          </p:cNvPr>
          <p:cNvSpPr/>
          <p:nvPr/>
        </p:nvSpPr>
        <p:spPr>
          <a:xfrm>
            <a:off x="723900" y="1695450"/>
            <a:ext cx="6096000" cy="3139321"/>
          </a:xfrm>
          <a:prstGeom prst="rect">
            <a:avLst/>
          </a:prstGeom>
        </p:spPr>
        <p:txBody>
          <a:bodyPr>
            <a:spAutoFit/>
          </a:bodyPr>
          <a:lstStyle/>
          <a:p>
            <a:pPr marL="285750" lvl="0" indent="-285750" defTabSz="914400" eaLnBrk="0" fontAlgn="base" hangingPunct="0">
              <a:spcBef>
                <a:spcPct val="0"/>
              </a:spcBef>
              <a:spcAft>
                <a:spcPct val="0"/>
              </a:spcAft>
              <a:buFont typeface="Wingdings" panose="05000000000000000000" pitchFamily="2" charset="2"/>
              <a:buChar char="v"/>
            </a:pPr>
            <a:r>
              <a:rPr lang="en-US" altLang="en-US" dirty="0">
                <a:latin typeface="Arial" panose="020B0604020202020204" pitchFamily="34" charset="0"/>
              </a:rPr>
              <a:t>To evaluate fairness, compliance, and optimize salary structures.</a:t>
            </a:r>
          </a:p>
          <a:p>
            <a:pPr lvl="0" defTabSz="914400" eaLnBrk="0" fontAlgn="base" hangingPunct="0">
              <a:spcBef>
                <a:spcPct val="0"/>
              </a:spcBef>
              <a:spcAft>
                <a:spcPct val="0"/>
              </a:spcAft>
            </a:pPr>
            <a:endParaRPr lang="en-US" altLang="en-US" dirty="0">
              <a:latin typeface="Arial" panose="020B0604020202020204" pitchFamily="34" charset="0"/>
            </a:endParaRPr>
          </a:p>
          <a:p>
            <a:pPr marL="285750" lvl="0" indent="-285750" defTabSz="914400" eaLnBrk="0" fontAlgn="base" hangingPunct="0">
              <a:spcBef>
                <a:spcPct val="0"/>
              </a:spcBef>
              <a:spcAft>
                <a:spcPct val="0"/>
              </a:spcAft>
              <a:buFont typeface="Wingdings" panose="05000000000000000000" pitchFamily="2" charset="2"/>
              <a:buChar char="v"/>
            </a:pPr>
            <a:r>
              <a:rPr lang="en-US" altLang="en-US" dirty="0">
                <a:latin typeface="Arial" panose="020B0604020202020204" pitchFamily="34" charset="0"/>
              </a:rPr>
              <a:t>To make informed decisions about compensation strategy.</a:t>
            </a:r>
          </a:p>
          <a:p>
            <a:pPr lvl="0" defTabSz="914400" eaLnBrk="0" fontAlgn="base" hangingPunct="0">
              <a:spcBef>
                <a:spcPct val="0"/>
              </a:spcBef>
              <a:spcAft>
                <a:spcPct val="0"/>
              </a:spcAft>
            </a:pPr>
            <a:endParaRPr lang="en-US" altLang="en-US" dirty="0">
              <a:latin typeface="Arial" panose="020B0604020202020204" pitchFamily="34" charset="0"/>
            </a:endParaRPr>
          </a:p>
          <a:p>
            <a:pPr marL="285750" lvl="0" indent="-285750" defTabSz="914400" eaLnBrk="0" fontAlgn="base" hangingPunct="0">
              <a:spcBef>
                <a:spcPct val="0"/>
              </a:spcBef>
              <a:spcAft>
                <a:spcPct val="0"/>
              </a:spcAft>
              <a:buFont typeface="Wingdings" panose="05000000000000000000" pitchFamily="2" charset="2"/>
              <a:buChar char="v"/>
            </a:pPr>
            <a:r>
              <a:rPr lang="en-US" altLang="en-US" dirty="0">
                <a:latin typeface="Arial" panose="020B0604020202020204" pitchFamily="34" charset="0"/>
              </a:rPr>
              <a:t>To ensure transparency and fairness in their pay.</a:t>
            </a:r>
          </a:p>
          <a:p>
            <a:pPr lvl="0" defTabSz="914400" eaLnBrk="0" fontAlgn="base" hangingPunct="0">
              <a:spcBef>
                <a:spcPct val="0"/>
              </a:spcBef>
              <a:spcAft>
                <a:spcPct val="0"/>
              </a:spcAft>
            </a:pPr>
            <a:endParaRPr lang="en-US" altLang="en-US" dirty="0">
              <a:latin typeface="Arial" panose="020B0604020202020204" pitchFamily="34" charset="0"/>
            </a:endParaRPr>
          </a:p>
          <a:p>
            <a:pPr marL="285750" lvl="0" indent="-285750" defTabSz="914400" eaLnBrk="0" fontAlgn="base" hangingPunct="0">
              <a:spcBef>
                <a:spcPct val="0"/>
              </a:spcBef>
              <a:spcAft>
                <a:spcPct val="0"/>
              </a:spcAft>
              <a:buFont typeface="Wingdings" panose="05000000000000000000" pitchFamily="2" charset="2"/>
              <a:buChar char="v"/>
            </a:pPr>
            <a:r>
              <a:rPr lang="en-US" altLang="en-US" dirty="0">
                <a:latin typeface="Arial" panose="020B0604020202020204" pitchFamily="34" charset="0"/>
              </a:rPr>
              <a:t>To manage budgets and forecast salary expenditures.</a:t>
            </a:r>
          </a:p>
          <a:p>
            <a:pPr marL="285750" lvl="0" indent="-285750" defTabSz="914400" eaLnBrk="0" fontAlgn="base" hangingPunct="0">
              <a:spcBef>
                <a:spcPct val="0"/>
              </a:spcBef>
              <a:spcAft>
                <a:spcPct val="0"/>
              </a:spcAft>
              <a:buFont typeface="Wingdings" panose="05000000000000000000" pitchFamily="2" charset="2"/>
              <a:buChar char="v"/>
            </a:pPr>
            <a:endParaRPr lang="en-US" altLang="en-US" dirty="0">
              <a:latin typeface="Arial" panose="020B0604020202020204" pitchFamily="34" charset="0"/>
            </a:endParaRPr>
          </a:p>
          <a:p>
            <a:pPr marL="285750" lvl="0" indent="-285750" defTabSz="914400" eaLnBrk="0" fontAlgn="base" hangingPunct="0">
              <a:spcBef>
                <a:spcPct val="0"/>
              </a:spcBef>
              <a:spcAft>
                <a:spcPct val="0"/>
              </a:spcAft>
              <a:buFont typeface="Wingdings" panose="05000000000000000000" pitchFamily="2" charset="2"/>
              <a:buChar char="v"/>
            </a:pPr>
            <a:r>
              <a:rPr lang="en-US" altLang="en-US" dirty="0">
                <a:latin typeface="Arial" panose="020B0604020202020204" pitchFamily="34" charset="0"/>
              </a:rPr>
              <a:t>To advocate for fair compensation.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Rectangle 7">
            <a:extLst>
              <a:ext uri="{FF2B5EF4-FFF2-40B4-BE49-F238E27FC236}">
                <a16:creationId xmlns:a16="http://schemas.microsoft.com/office/drawing/2014/main" id="{5F2BC9EA-5425-4565-A10E-109AB4F4750D}"/>
              </a:ext>
            </a:extLst>
          </p:cNvPr>
          <p:cNvSpPr/>
          <p:nvPr/>
        </p:nvSpPr>
        <p:spPr>
          <a:xfrm>
            <a:off x="2819400" y="1476375"/>
            <a:ext cx="6096000" cy="4247317"/>
          </a:xfrm>
          <a:prstGeom prst="rect">
            <a:avLst/>
          </a:prstGeom>
        </p:spPr>
        <p:txBody>
          <a:bodyPr>
            <a:spAutoFit/>
          </a:bodyPr>
          <a:lstStyle/>
          <a:p>
            <a:pPr marL="285750" indent="-285750">
              <a:buFont typeface="Wingdings" panose="05000000000000000000" pitchFamily="2" charset="2"/>
              <a:buChar char="v"/>
            </a:pPr>
            <a:r>
              <a:rPr lang="en-US" dirty="0"/>
              <a:t>Fair Compensation: Ensuring equitable pay for all employees.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Informed Decision-Making: Providing data-driven insights to HR and management.</a:t>
            </a:r>
          </a:p>
          <a:p>
            <a:endParaRPr lang="en-US" dirty="0"/>
          </a:p>
          <a:p>
            <a:pPr marL="285750" indent="-285750">
              <a:buFont typeface="Wingdings" panose="05000000000000000000" pitchFamily="2" charset="2"/>
              <a:buChar char="v"/>
            </a:pPr>
            <a:r>
              <a:rPr lang="en-US" dirty="0"/>
              <a:t>Employee Satisfaction: Improving transparency and trust in compensation practices.</a:t>
            </a:r>
          </a:p>
          <a:p>
            <a:endParaRPr lang="en-US" dirty="0"/>
          </a:p>
          <a:p>
            <a:pPr marL="285750" indent="-285750">
              <a:buFont typeface="Wingdings" panose="05000000000000000000" pitchFamily="2" charset="2"/>
              <a:buChar char="v"/>
            </a:pPr>
            <a:r>
              <a:rPr lang="en-US" dirty="0"/>
              <a:t>Efficiency: Automating salary analysis, saving time and reducing errors.</a:t>
            </a:r>
          </a:p>
          <a:p>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Would you like to elaborate on the specific solution or value proposition for this case?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B6998050-B46D-4224-B2CC-9EAE8974D290}"/>
              </a:ext>
            </a:extLst>
          </p:cNvPr>
          <p:cNvSpPr txBox="1"/>
          <p:nvPr/>
        </p:nvSpPr>
        <p:spPr>
          <a:xfrm>
            <a:off x="838200" y="1630681"/>
            <a:ext cx="7543800" cy="4524315"/>
          </a:xfrm>
          <a:prstGeom prst="rect">
            <a:avLst/>
          </a:prstGeom>
          <a:noFill/>
        </p:spPr>
        <p:txBody>
          <a:bodyPr wrap="square" rtlCol="0">
            <a:spAutoFit/>
          </a:bodyPr>
          <a:lstStyle/>
          <a:p>
            <a:pPr marL="285750" indent="-285750">
              <a:buFont typeface="Wingdings" panose="05000000000000000000" pitchFamily="2" charset="2"/>
              <a:buChar char="v"/>
            </a:pPr>
            <a:r>
              <a:rPr lang="en-US" dirty="0"/>
              <a:t>It has employees IDs.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Education fields about their employees like marketing, life science, medicals, technical degree, etc.</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Gender.</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Research and development and Sales are the important dataset in this column.</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Job Levels.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Job roles like Laboratory Technician, Sales Representative, Research Scientist, etc.</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Monthly Income, Salary slab and its rating.</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391" y="24272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E2C43E66-63D5-4820-97F7-5C0EB3AC7837}"/>
              </a:ext>
            </a:extLst>
          </p:cNvPr>
          <p:cNvSpPr/>
          <p:nvPr/>
        </p:nvSpPr>
        <p:spPr>
          <a:xfrm>
            <a:off x="2133600" y="2039851"/>
            <a:ext cx="6096000" cy="1754326"/>
          </a:xfrm>
          <a:prstGeom prst="rect">
            <a:avLst/>
          </a:prstGeom>
        </p:spPr>
        <p:txBody>
          <a:bodyPr>
            <a:spAutoFit/>
          </a:bodyPr>
          <a:lstStyle/>
          <a:p>
            <a:pPr marL="457200" indent="-45720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The data shows that Rating of monthly income of employees.</a:t>
            </a:r>
          </a:p>
          <a:p>
            <a:pPr marL="457200" indent="-457200">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I analysed the data to know which place is providing high and low salary in an organisation based on different type of jobs.</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327</TotalTime>
  <Words>589</Words>
  <Application>Microsoft Office PowerPoint</Application>
  <PresentationFormat>Widescreen</PresentationFormat>
  <Paragraphs>100</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 Ramya II BCOM GASC</cp:lastModifiedBy>
  <cp:revision>22</cp:revision>
  <dcterms:created xsi:type="dcterms:W3CDTF">2024-03-29T15:07:22Z</dcterms:created>
  <dcterms:modified xsi:type="dcterms:W3CDTF">2024-09-04T05:16:05Z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