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04" r:id="rId11"/>
    <p:sldId id="302" r:id="rId12"/>
    <p:sldId id="314" r:id="rId13"/>
    <p:sldId id="315" r:id="rId14"/>
    <p:sldId id="316" r:id="rId15"/>
    <p:sldId id="271" r:id="rId16"/>
    <p:sldId id="272" r:id="rId17"/>
    <p:sldId id="274" r:id="rId18"/>
    <p:sldId id="273" r:id="rId19"/>
    <p:sldId id="275" r:id="rId20"/>
    <p:sldId id="317" r:id="rId21"/>
    <p:sldId id="276" r:id="rId22"/>
    <p:sldId id="277" r:id="rId23"/>
    <p:sldId id="318" r:id="rId24"/>
    <p:sldId id="278" r:id="rId25"/>
    <p:sldId id="279" r:id="rId26"/>
    <p:sldId id="281" r:id="rId27"/>
    <p:sldId id="282" r:id="rId28"/>
    <p:sldId id="283" r:id="rId29"/>
    <p:sldId id="284" r:id="rId30"/>
    <p:sldId id="306" r:id="rId31"/>
    <p:sldId id="308" r:id="rId32"/>
    <p:sldId id="307" r:id="rId33"/>
    <p:sldId id="311" r:id="rId34"/>
    <p:sldId id="309" r:id="rId35"/>
    <p:sldId id="312" r:id="rId36"/>
    <p:sldId id="313" r:id="rId37"/>
    <p:sldId id="319" r:id="rId38"/>
    <p:sldId id="287" r:id="rId39"/>
    <p:sldId id="289" r:id="rId40"/>
    <p:sldId id="288" r:id="rId41"/>
    <p:sldId id="320" r:id="rId42"/>
    <p:sldId id="321" r:id="rId43"/>
    <p:sldId id="322" r:id="rId44"/>
    <p:sldId id="323" r:id="rId45"/>
    <p:sldId id="324" r:id="rId46"/>
    <p:sldId id="297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57" d="100"/>
          <a:sy n="57" d="100"/>
        </p:scale>
        <p:origin x="198" y="3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grpSp>
        <p:nvGrpSpPr>
          <p:cNvPr id="3" name="Canvas 40"/>
          <p:cNvGrpSpPr/>
          <p:nvPr/>
        </p:nvGrpSpPr>
        <p:grpSpPr>
          <a:xfrm>
            <a:off x="3107712" y="1892077"/>
            <a:ext cx="6301624" cy="3945465"/>
            <a:chOff x="37357" y="228600"/>
            <a:chExt cx="5633500" cy="3104050"/>
          </a:xfrm>
        </p:grpSpPr>
        <p:sp>
          <p:nvSpPr>
            <p:cNvPr id="4" name="Freeform 3"/>
            <p:cNvSpPr/>
            <p:nvPr/>
          </p:nvSpPr>
          <p:spPr>
            <a:xfrm>
              <a:off x="37357" y="342900"/>
              <a:ext cx="1578198" cy="8331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Get your code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working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120497" y="2230148"/>
              <a:ext cx="1550360" cy="11025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US" sz="1200" kern="120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Compute in C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379649" y="1234563"/>
              <a:ext cx="919966" cy="6831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27086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Parallel</a:t>
              </a:r>
              <a:endParaRPr lang="en-GB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531089" y="228600"/>
              <a:ext cx="665832" cy="5798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HPC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164555" y="2283764"/>
              <a:ext cx="1186671" cy="793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Better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Algorithm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65197" y="2727713"/>
              <a:ext cx="74706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19868" y="2674959"/>
              <a:ext cx="55133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10393" y="1408905"/>
              <a:ext cx="69078" cy="68566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4783156" y="190859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783156" y="89065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1180" y="2336518"/>
              <a:ext cx="843637" cy="676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Profile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196553" y="3105243"/>
              <a:ext cx="2925092" cy="733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 rot="20452601">
              <a:off x="1214428" y="2026621"/>
              <a:ext cx="2977382" cy="7318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20452601">
              <a:off x="3252834" y="2104602"/>
              <a:ext cx="1095496" cy="6915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29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96366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9744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</a:t>
            </a:r>
            <a:r>
              <a:rPr lang="en-US" sz="1400" dirty="0" smtClean="0"/>
              <a:t>www.hitchcockwiki.com</a:t>
            </a:r>
            <a:r>
              <a:rPr lang="en-US" sz="1400" dirty="0" smtClean="0"/>
              <a:t>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3041900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982856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4657501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928575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8827684"/>
              </p:ext>
            </p:extLst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1398306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003562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range(1,size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573452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1798400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510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1242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33762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096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450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89573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72415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62261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0.22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4400" y="2784763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r>
                <a:rPr lang="en-US" dirty="0" smtClean="0"/>
                <a:t>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20972" y="2784763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0.22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r>
                <a:rPr lang="en-US" dirty="0" err="1" smtClean="0">
                  <a:solidFill>
                    <a:schemeClr val="tx2"/>
                  </a:solidFill>
                </a:rPr>
                <a:t>+MPI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4533892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53138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003646" y="2784763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</a:t>
              </a:r>
              <a:r>
                <a:rPr lang="en-US" dirty="0" smtClean="0"/>
                <a:t>84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r>
              <a:rPr lang="en-US" dirty="0" smtClean="0"/>
              <a:t>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</a:t>
            </a:r>
            <a:r>
              <a:rPr lang="en-US" dirty="0" smtClean="0"/>
              <a:t>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4792133" y="2109550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359527" y="4508375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649414" y="3242916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18814" y="1964267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171613" y="4576524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65593" y="5140815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8687664" y="5073761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5433130" y="3464517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6" name="Up Arrow 35"/>
          <p:cNvSpPr/>
          <p:nvPr/>
        </p:nvSpPr>
        <p:spPr>
          <a:xfrm>
            <a:off x="10100776" y="4099657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7" name="Up Arrow 36"/>
          <p:cNvSpPr/>
          <p:nvPr/>
        </p:nvSpPr>
        <p:spPr>
          <a:xfrm>
            <a:off x="10100776" y="2805784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953013" y="4643578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088808" y="5620682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20452601">
            <a:off x="6108803" y="4249678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20452601">
            <a:off x="8388960" y="4348797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969264" y="2249424"/>
            <a:ext cx="2569464" cy="272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040563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4404479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691812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3" y="2302756"/>
            <a:ext cx="2091559" cy="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4525963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r>
              <a:rPr lang="en-US" dirty="0" smtClean="0"/>
              <a:t>Run by:</a:t>
            </a:r>
          </a:p>
          <a:p>
            <a:pPr marL="0" lvl="0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python </a:t>
            </a:r>
            <a:r>
              <a:rPr lang="en-GB" dirty="0">
                <a:solidFill>
                  <a:schemeClr val="tx2"/>
                </a:solidFill>
              </a:rPr>
              <a:t>kernprof.py –l –v </a:t>
            </a:r>
            <a:r>
              <a:rPr lang="en-GB" dirty="0" smtClean="0">
                <a:solidFill>
                  <a:schemeClr val="tx2"/>
                </a:solidFill>
              </a:rPr>
              <a:t>pi.py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50499"/>
              </p:ext>
            </p:extLst>
          </p:nvPr>
        </p:nvGraphicFramePr>
        <p:xfrm>
          <a:off x="609600" y="1600200"/>
          <a:ext cx="10972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13.541438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6.54915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 5      5.0      0.0     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4      4.0      0.0     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2      2.0      0.0     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   1000001      1986655      2.0     30.3     for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2189274      2.2     33.4        x= (i+0.5)*step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2373071      2.4     36.2        sum = sum + 4.0/(1.0+x*x)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      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6      6.0      0.0        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128    128.0      0.0        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10601</TotalTime>
  <Words>7330</Words>
  <Application>Microsoft Office PowerPoint</Application>
  <PresentationFormat>Widescreen</PresentationFormat>
  <Paragraphs>1864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175</cp:revision>
  <dcterms:created xsi:type="dcterms:W3CDTF">2013-06-19T12:50:46Z</dcterms:created>
  <dcterms:modified xsi:type="dcterms:W3CDTF">2014-04-26T08:33:37Z</dcterms:modified>
</cp:coreProperties>
</file>