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325" r:id="rId7"/>
    <p:sldId id="262" r:id="rId8"/>
    <p:sldId id="264" r:id="rId9"/>
    <p:sldId id="263" r:id="rId10"/>
    <p:sldId id="304" r:id="rId11"/>
    <p:sldId id="302" r:id="rId12"/>
    <p:sldId id="314" r:id="rId13"/>
    <p:sldId id="315" r:id="rId14"/>
    <p:sldId id="316" r:id="rId15"/>
    <p:sldId id="326" r:id="rId16"/>
    <p:sldId id="272" r:id="rId17"/>
    <p:sldId id="274" r:id="rId18"/>
    <p:sldId id="273" r:id="rId19"/>
    <p:sldId id="275" r:id="rId20"/>
    <p:sldId id="317" r:id="rId21"/>
    <p:sldId id="276" r:id="rId22"/>
    <p:sldId id="277" r:id="rId23"/>
    <p:sldId id="318" r:id="rId24"/>
    <p:sldId id="278" r:id="rId25"/>
    <p:sldId id="279" r:id="rId26"/>
    <p:sldId id="281" r:id="rId27"/>
    <p:sldId id="282" r:id="rId28"/>
    <p:sldId id="283" r:id="rId29"/>
    <p:sldId id="284" r:id="rId30"/>
    <p:sldId id="306" r:id="rId31"/>
    <p:sldId id="308" r:id="rId32"/>
    <p:sldId id="307" r:id="rId33"/>
    <p:sldId id="311" r:id="rId34"/>
    <p:sldId id="309" r:id="rId35"/>
    <p:sldId id="312" r:id="rId36"/>
    <p:sldId id="313" r:id="rId37"/>
    <p:sldId id="319" r:id="rId38"/>
    <p:sldId id="287" r:id="rId39"/>
    <p:sldId id="289" r:id="rId40"/>
    <p:sldId id="288" r:id="rId41"/>
    <p:sldId id="320" r:id="rId42"/>
    <p:sldId id="321" r:id="rId43"/>
    <p:sldId id="322" r:id="rId44"/>
    <p:sldId id="323" r:id="rId45"/>
    <p:sldId id="324" r:id="rId46"/>
    <p:sldId id="297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26/04/2014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041900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1398306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003562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57345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510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1242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3762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096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93139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89573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72415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62261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0.22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0.22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742170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[sbae335@wm002 profiling]$ python kernprof.py -l -v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13179</TotalTime>
  <Words>7390</Words>
  <Application>Microsoft Office PowerPoint</Application>
  <PresentationFormat>Widescreen</PresentationFormat>
  <Paragraphs>1865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187</cp:revision>
  <cp:lastPrinted>2014-04-26T10:52:19Z</cp:lastPrinted>
  <dcterms:created xsi:type="dcterms:W3CDTF">2013-06-19T12:50:46Z</dcterms:created>
  <dcterms:modified xsi:type="dcterms:W3CDTF">2014-04-28T04:03:16Z</dcterms:modified>
</cp:coreProperties>
</file>