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6"/>
  </p:handoutMasterIdLst>
  <p:sldIdLst>
    <p:sldId id="256" r:id="rId2"/>
    <p:sldId id="257" r:id="rId3"/>
    <p:sldId id="329" r:id="rId4"/>
    <p:sldId id="258" r:id="rId5"/>
    <p:sldId id="259" r:id="rId6"/>
    <p:sldId id="260" r:id="rId7"/>
    <p:sldId id="333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19" r:id="rId45"/>
    <p:sldId id="287" r:id="rId46"/>
    <p:sldId id="289" r:id="rId47"/>
    <p:sldId id="288" r:id="rId48"/>
    <p:sldId id="320" r:id="rId49"/>
    <p:sldId id="321" r:id="rId50"/>
    <p:sldId id="322" r:id="rId51"/>
    <p:sldId id="323" r:id="rId52"/>
    <p:sldId id="324" r:id="rId53"/>
    <p:sldId id="297" r:id="rId54"/>
    <p:sldId id="30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-516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</a:t>
            </a:r>
            <a:r>
              <a:rPr lang="en-US" dirty="0" smtClean="0"/>
              <a:t>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90036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python kernprof.py –l –v pi.py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nesi.eduXX@login.uoa.nesi.org.nz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program by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nteractive –A {</a:t>
            </a:r>
            <a:r>
              <a:rPr lang="en-US" dirty="0" err="1" smtClean="0"/>
              <a:t>account_no</a:t>
            </a:r>
            <a:r>
              <a:rPr lang="en-US" dirty="0" smtClean="0"/>
              <a:t>} –c {</a:t>
            </a:r>
            <a:r>
              <a:rPr lang="en-US" dirty="0" err="1" smtClean="0"/>
              <a:t>num_cores</a:t>
            </a:r>
            <a:r>
              <a:rPr lang="en-US" dirty="0" smtClean="0"/>
              <a:t>} –e “{program arg1 arg2…}”</a:t>
            </a:r>
          </a:p>
        </p:txBody>
      </p:sp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663369"/>
              </p:ext>
            </p:extLst>
          </p:nvPr>
        </p:nvGraphicFramePr>
        <p:xfrm>
          <a:off x="609600" y="1600200"/>
          <a:ext cx="109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MPI_Send</a:t>
                      </a:r>
                      <a:r>
                        <a:rPr lang="en-US" dirty="0" smtClean="0"/>
                        <a:t>(data, 10, MPI_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dirty="0" smtClean="0"/>
              <a:t>.93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.03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 smtClean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</a:t>
              </a:r>
              <a:r>
                <a:rPr lang="en-US" dirty="0" smtClean="0"/>
                <a:t>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dirty="0" smtClean="0"/>
                <a:t>.03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15931</TotalTime>
  <Words>7855</Words>
  <Application>Microsoft Office PowerPoint</Application>
  <PresentationFormat>Widescreen</PresentationFormat>
  <Paragraphs>1938</Paragraphs>
  <Slides>54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Recap from the last session</vt:lpstr>
      <vt:lpstr>Introduction : Is Python slow?</vt:lpstr>
      <vt:lpstr>Introduction : Is Python slow?</vt:lpstr>
      <vt:lpstr>Introduction : Is Python slow?</vt:lpstr>
      <vt:lpstr>Introduction : Is Python slow?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207</cp:revision>
  <cp:lastPrinted>2014-04-26T10:52:19Z</cp:lastPrinted>
  <dcterms:created xsi:type="dcterms:W3CDTF">2013-06-19T12:50:46Z</dcterms:created>
  <dcterms:modified xsi:type="dcterms:W3CDTF">2014-05-02T00:09:34Z</dcterms:modified>
</cp:coreProperties>
</file>