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333" r:id="rId5"/>
    <p:sldId id="259" r:id="rId6"/>
    <p:sldId id="260" r:id="rId7"/>
    <p:sldId id="329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34" r:id="rId45"/>
    <p:sldId id="319" r:id="rId46"/>
    <p:sldId id="287" r:id="rId47"/>
    <p:sldId id="289" r:id="rId48"/>
    <p:sldId id="288" r:id="rId49"/>
    <p:sldId id="320" r:id="rId50"/>
    <p:sldId id="321" r:id="rId51"/>
    <p:sldId id="322" r:id="rId52"/>
    <p:sldId id="323" r:id="rId53"/>
    <p:sldId id="324" r:id="rId54"/>
    <p:sldId id="297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159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5582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357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parallel():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parallel()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36256"/>
              </p:ext>
            </p:extLst>
          </p:nvPr>
        </p:nvGraphicFramePr>
        <p:xfrm>
          <a:off x="609600" y="1600200"/>
          <a:ext cx="10972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send(self,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=0, tag=0)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recv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source=0, tag=0, status=None)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2438400"/>
            <a:ext cx="10972801" cy="3687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([1,2,3], 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tag=0)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/>
              <a:t>Send a list of [1,2,3] to rank 2, with message tag 0</a:t>
            </a:r>
            <a:endParaRPr lang="en-GB" dirty="0" smtClean="0"/>
          </a:p>
          <a:p>
            <a:pPr marL="0" indent="0">
              <a:buNone/>
            </a:pP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(source=0,tag=0)</a:t>
            </a: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Receive a message from rank 0 with tag 0 and store it to x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MPI.Status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(source=0,tag=0, status=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Additionally stores status into “</a:t>
            </a:r>
            <a:r>
              <a:rPr lang="en-NZ" sz="2400" dirty="0" err="1" smtClean="0">
                <a:cs typeface="Courier New" panose="02070309020205020404" pitchFamily="49" charset="0"/>
              </a:rPr>
              <a:t>st</a:t>
            </a:r>
            <a:r>
              <a:rPr lang="en-NZ" sz="2400" dirty="0" smtClean="0">
                <a:cs typeface="Courier New" panose="02070309020205020404" pitchFamily="49" charset="0"/>
              </a:rPr>
              <a:t>” variable</a:t>
            </a:r>
            <a:endParaRPr lang="en-N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Collective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27637"/>
              </p:ext>
            </p:extLst>
          </p:nvPr>
        </p:nvGraphicFramePr>
        <p:xfrm>
          <a:off x="609600" y="1600200"/>
          <a:ext cx="10972800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1536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bcast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barrier(self)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reduce(self,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op=SUM,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scatter(self,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gather(self,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3441700"/>
            <a:ext cx="10972801" cy="26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/>
              <a:t>Each process send its “</a:t>
            </a:r>
            <a:r>
              <a:rPr lang="en-GB" sz="2400" dirty="0" err="1" smtClean="0"/>
              <a:t>val</a:t>
            </a:r>
            <a:r>
              <a:rPr lang="en-GB" sz="2400" dirty="0" smtClean="0"/>
              <a:t>” variable to rank 0 and rank 0 does “SUM” operation with all collected “</a:t>
            </a:r>
            <a:r>
              <a:rPr lang="en-GB" sz="2400" dirty="0" err="1" smtClean="0"/>
              <a:t>val”s</a:t>
            </a:r>
            <a:r>
              <a:rPr lang="en-GB" sz="2400" dirty="0" smtClean="0"/>
              <a:t>, and stores into “sum”</a:t>
            </a:r>
          </a:p>
          <a:p>
            <a:pPr marL="0" indent="0">
              <a:buNone/>
            </a:pPr>
            <a:r>
              <a:rPr lang="en-GB" sz="2400" dirty="0" smtClean="0"/>
              <a:t>Op : MAX, MIN, LOR, LXOR, LAND BOR, BXOR, BAND,MAXLOC,MINLOC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2.03 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16276</TotalTime>
  <Words>8013</Words>
  <Application>Microsoft Office PowerPoint</Application>
  <PresentationFormat>Widescreen</PresentationFormat>
  <Paragraphs>1965</Paragraphs>
  <Slides>55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MPI: Collective communication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226</cp:revision>
  <cp:lastPrinted>2014-04-26T10:52:19Z</cp:lastPrinted>
  <dcterms:created xsi:type="dcterms:W3CDTF">2013-06-19T12:50:46Z</dcterms:created>
  <dcterms:modified xsi:type="dcterms:W3CDTF">2014-05-04T09:06:16Z</dcterms:modified>
</cp:coreProperties>
</file>