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>
    <p:restoredLeft sz="15588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Ref idx="1002">
        <a:schemeClr val="bg1"/>
      </p:bgRef>
    </p:bg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Rectangle 7"/>
          <p:cNvSpPr/>
          <p:nvPr/>
        </p:nvSpPr>
        <p:spPr>
          <a:xfrm flipH="1">
            <a:off x="2667000" y="0"/>
            <a:ext cx="6477000" cy="6858000"/>
          </a:xfrm>
          <a:prstGeom prst="rect"/>
          <a:blipFill>
            <a:blip xmlns:r="http://schemas.openxmlformats.org/officeDocument/2006/relationships" r:embed="rId1">
              <a:alphaModFix amt="43000"/>
            </a:blip>
            <a:tile algn="tl" flip="none" sx="50000" sy="50000" tx="0" ty="0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</a:gradFill>
            </a:fillOverlay>
            <a:innerShdw blurRad="63500" dir="10800000" dist="4445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3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/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4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rIns="45720" tIns="0">
            <a:noAutofit/>
          </a:bodyPr>
          <a:lstStyle>
            <a:lvl1pPr algn="r">
              <a:defRPr b="1" sz="42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bIns="0" lIns="45720" rIns="45720" tIns="0"/>
          <a:lstStyle>
            <a:lvl1pPr algn="r" indent="0" marL="0">
              <a:buNone/>
              <a:defRPr sz="2200">
                <a:solidFill>
                  <a:srgbClr val="FFFFFF"/>
                </a:solidFill>
                <a:effectLst/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6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CDBD2759-62B9-4870-91EB-F6BCBC10224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1048587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dirty="0" lang="en-US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48588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E58D63ED-B4D7-45AD-A751-52320D5C6F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BD2759-62B9-4870-91EB-F6BCBC10224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58D63ED-B4D7-45AD-A751-52320D5C6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anchor="t"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p>
            <a:fld id="{CDBD2759-62B9-4870-91EB-F6BCBC10224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p>
            <a:endParaRPr lang="en-US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8D63ED-B4D7-45AD-A751-52320D5C6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BD2759-62B9-4870-91EB-F6BCBC10224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10485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58D63ED-B4D7-45AD-A751-52320D5C6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1">
        <a:schemeClr val="bg1"/>
      </p:bgRef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anchor="t" tIns="0"/>
          <a:lstStyle>
            <a:lvl1pPr algn="r">
              <a:buNone/>
              <a:defRPr b="1" cap="all" sz="42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algn="r" indent="0" marL="0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anchor="b" b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BD2759-62B9-4870-91EB-F6BCBC10224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anchor="b" b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p>
            <a:fld id="{E58D63ED-B4D7-45AD-A751-52320D5C6F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9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BD2759-62B9-4870-91EB-F6BCBC10224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10486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58D63ED-B4D7-45AD-A751-52320D5C6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 indent="0" marL="0">
              <a:buNone/>
              <a:defRPr b="1" sz="18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45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 indent="0" marL="0">
              <a:buNone/>
              <a:defRPr b="1" sz="18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46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7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BD2759-62B9-4870-91EB-F6BCBC10224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104864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58D63ED-B4D7-45AD-A751-52320D5C6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BD2759-62B9-4870-91EB-F6BCBC10224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10486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58D63ED-B4D7-45AD-A751-52320D5C6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BD2759-62B9-4870-91EB-F6BCBC10224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104865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865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58D63ED-B4D7-45AD-A751-52320D5C6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anchor="b" wrap="square"/>
          <a:lstStyle>
            <a:lvl1pPr algn="l">
              <a:buNone/>
              <a:defRPr baseline="0" sz="2400" lang="en-US" smtClean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anchor="t" anchorCtr="0" bIns="0" compatLnSpc="1" forceAA="0" fromWordArt="0" horzOverflow="overflow" lIns="45720" numCol="1" rIns="0" rot="0" rtlCol="0" spcCol="0" spcFirstLastPara="0" tIns="0" vert="horz" vertOverflow="overflow" wrap="square">
            <a:normAutofit/>
          </a:bodyPr>
          <a:lstStyle>
            <a:lvl1pPr indent="0" mar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BD2759-62B9-4870-91EB-F6BCBC10224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104865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58D63ED-B4D7-45AD-A751-52320D5C6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bg>
      <p:bgRef idx="1002">
        <a:schemeClr val="bg2"/>
      </p:bgRef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/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algn="t" blurRad="25000" dir="5400000" dist="127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20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/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algn="tl" blurRad="28000" dir="5400000" dist="127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anchor="b" vert="horz"/>
          <a:lstStyle>
            <a:lvl1pPr algn="l">
              <a:buNone/>
              <a:defRPr baseline="0" b="1" sz="300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dirty="0" kumimoji="0" lang="en-US"/>
          </a:p>
        </p:txBody>
      </p:sp>
      <p:sp>
        <p:nvSpPr>
          <p:cNvPr id="1048622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anchor="t" anchorCtr="0" bIns="0" compatLnSpc="1" forceAA="0" fromWordArt="0" horzOverflow="overflow" lIns="82296" numCol="1" rIns="0" rot="0" rtlCol="0" spcCol="0" spcFirstLastPara="0" tIns="0" vert="horz" vertOverflow="overflow" wrap="square">
            <a:normAutofit/>
          </a:bodyPr>
          <a:lstStyle>
            <a:lvl1pPr indent="0" marL="0">
              <a:lnSpc>
                <a:spcPct val="100000"/>
              </a:lnSpc>
              <a:spcBef>
                <a:spcPts val="0"/>
              </a:spcBef>
              <a:buFontTx/>
              <a:buNone/>
              <a:defRPr baseline="0" sz="14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algn="l" defTabSz="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10486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BD2759-62B9-4870-91EB-F6BCBC10224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10486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58D63ED-B4D7-45AD-A751-52320D5C6FB1}" type="slidenum">
              <a:rPr lang="en-US" smtClean="0"/>
              <a:t>‹#›</a:t>
            </a:fld>
            <a:endParaRPr lang="en-US"/>
          </a:p>
        </p:txBody>
      </p:sp>
      <p:sp>
        <p:nvSpPr>
          <p:cNvPr id="1048626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algn="tl" blurRad="44450" dir="5400000" dist="3810" rotWithShape="0">
              <a:srgbClr val="000000">
                <a:alpha val="60000"/>
              </a:srgbClr>
            </a:outerShdw>
          </a:effectLst>
          <a:scene3d>
            <a:camera prst="orthographicFront"/>
            <a:lightRig dir="t" rig="threeP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jpe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8"/>
          <p:cNvSpPr/>
          <p:nvPr/>
        </p:nvSpPr>
        <p:spPr>
          <a:xfrm flipH="1">
            <a:off x="8153400" y="0"/>
            <a:ext cx="990600" cy="6858000"/>
          </a:xfrm>
          <a:prstGeom prst="rect"/>
          <a:blipFill>
            <a:blip xmlns:r="http://schemas.openxmlformats.org/officeDocument/2006/relationships" r:embed="rId12">
              <a:alphaModFix amt="43000"/>
            </a:blip>
            <a:tile algn="tl" flip="none" sx="50000" sy="50000" tx="0" ty="0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</a:gradFill>
            </a:fillOverlay>
            <a:innerShdw blurRad="63500" dir="10800000" dist="4445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77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/>
        </p:spPr>
        <p:txBody>
          <a:bodyPr anchor="b" anchorCtr="0" bIns="0" lIns="45720" rIns="45720" tIns="0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8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79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/>
        </p:spPr>
        <p:txBody>
          <a:bodyPr anchor="b" bIns="0" tIns="0" vert="horz"/>
          <a:lstStyle>
            <a:lvl1pPr algn="l" eaLnBrk="1" hangingPunct="1" latinLnBrk="0">
              <a:defRPr sz="1000" kumimoji="0">
                <a:solidFill>
                  <a:schemeClr val="tx2"/>
                </a:solidFill>
              </a:defRPr>
            </a:lvl1pPr>
          </a:lstStyle>
          <a:p>
            <a:fld id="{CDBD2759-62B9-4870-91EB-F6BCBC10224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104858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/>
        </p:spPr>
        <p:txBody>
          <a:bodyPr anchor="b" bIns="0" tIns="0" vert="horz"/>
          <a:lstStyle>
            <a:lvl1pPr algn="r" eaLnBrk="1" hangingPunct="1" latinLnBrk="0">
              <a:defRPr sz="1000" kumimoji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8581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100" kumimoji="0">
                <a:solidFill>
                  <a:schemeClr val="tx2"/>
                </a:solidFill>
              </a:defRPr>
            </a:lvl1pPr>
          </a:lstStyle>
          <a:p>
            <a:fld id="{E58D63ED-B4D7-45AD-A751-52320D5C6FB1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eaLnBrk="1" hangingPunct="1" latinLnBrk="0" rtl="0">
        <a:spcBef>
          <a:spcPct val="0"/>
        </a:spcBef>
        <a:buNone/>
        <a:defRPr baseline="0" b="1" cap="all" sz="3800" kern="1200" kumimoji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ts val="600"/>
        </a:spcBef>
        <a:buClr>
          <a:schemeClr val="tx2"/>
        </a:buClr>
        <a:buSzPct val="73000"/>
        <a:buFont typeface="Wingdings 2"/>
        <a:buChar char=""/>
        <a:defRPr baseline="0"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28600" latinLnBrk="0" marL="521208" rtl="0">
        <a:spcBef>
          <a:spcPts val="500"/>
        </a:spcBef>
        <a:buClr>
          <a:schemeClr val="accent4"/>
        </a:buClr>
        <a:buSzPct val="80000"/>
        <a:buFont typeface="Wingdings 2"/>
        <a:buChar char=""/>
        <a:defRPr sz="2300" kern="1200" kumimoji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algn="l" eaLnBrk="1" hangingPunct="1" indent="-228600" latinLnBrk="0" marL="758952" rtl="0">
        <a:spcBef>
          <a:spcPts val="400"/>
        </a:spcBef>
        <a:buClr>
          <a:schemeClr val="accent4"/>
        </a:buClr>
        <a:buSzPct val="60000"/>
        <a:buFont typeface="Wingdings"/>
        <a:buChar char="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28600" latinLnBrk="0" marL="1005840" rtl="0">
        <a:spcBef>
          <a:spcPct val="20000"/>
        </a:spcBef>
        <a:buClr>
          <a:schemeClr val="accent4"/>
        </a:buClr>
        <a:buSzPct val="80000"/>
        <a:buFont typeface="Wingdings 2"/>
        <a:buChar char=""/>
        <a:defRPr sz="2000" kern="1200" kumimoji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algn="l" eaLnBrk="1" hangingPunct="1" indent="-228600" latinLnBrk="0" marL="1280160" rtl="0">
        <a:spcBef>
          <a:spcPts val="400"/>
        </a:spcBef>
        <a:buClr>
          <a:schemeClr val="accent4"/>
        </a:buClr>
        <a:buSzPct val="70000"/>
        <a:buFont typeface="Wingdings"/>
        <a:buChar char="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472184" rtl="0">
        <a:spcBef>
          <a:spcPts val="400"/>
        </a:spcBef>
        <a:buClr>
          <a:schemeClr val="accent4"/>
        </a:buClr>
        <a:buSzPct val="80000"/>
        <a:buFont typeface="Wingdings 2"/>
        <a:buChar char=""/>
        <a:defRPr sz="1800" kern="1200" kumimoji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algn="l" eaLnBrk="1" hangingPunct="1" indent="-182880" latinLnBrk="0" marL="1673352" rtl="0">
        <a:spcBef>
          <a:spcPct val="20000"/>
        </a:spcBef>
        <a:buClr>
          <a:schemeClr val="accent4"/>
        </a:buClr>
        <a:buSzPct val="80000"/>
        <a:buFont typeface="Wingdings 2"/>
        <a:buChar char="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1847088" rtl="0">
        <a:spcBef>
          <a:spcPts val="300"/>
        </a:spcBef>
        <a:buClr>
          <a:schemeClr val="accent4"/>
        </a:buClr>
        <a:buSzPct val="100000"/>
        <a:buChar char="•"/>
        <a:defRPr baseline="0" sz="1600" kern="1200" kumimoji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algn="l" eaLnBrk="1" hangingPunct="1" indent="-182880" latinLnBrk="0" marL="2057400" rtl="0">
        <a:spcBef>
          <a:spcPct val="20000"/>
        </a:spcBef>
        <a:buClr>
          <a:schemeClr val="accent4"/>
        </a:buClr>
        <a:buSzPct val="100000"/>
        <a:buFont typeface="Wingdings"/>
        <a:buChar char="§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dirty="0" lang="en-US" smtClean="0"/>
              <a:t>  OOPS’ PROJECT</a:t>
            </a:r>
            <a:endParaRPr dirty="0" lang="en-US"/>
          </a:p>
        </p:txBody>
      </p:sp>
      <p:sp>
        <p:nvSpPr>
          <p:cNvPr id="1048590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p>
            <a:r>
              <a:rPr dirty="0" lang="en-US" smtClean="0"/>
              <a:t>JANAMEJAY AHLAWAT CO19331</a:t>
            </a:r>
          </a:p>
          <a:p>
            <a:r>
              <a:rPr dirty="0" lang="en-US" smtClean="0"/>
              <a:t>SURENDRA CO19363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dirty="0" sz="8000" lang="en-US" smtClean="0"/>
              <a:t>   topic</a:t>
            </a:r>
            <a:endParaRPr dirty="0" sz="8000" lang="en-US"/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None/>
            </a:pPr>
            <a:r>
              <a:rPr dirty="0" sz="4800" lang="en-US" smtClean="0"/>
              <a:t>Write a program to make </a:t>
            </a:r>
          </a:p>
          <a:p>
            <a:pPr>
              <a:buNone/>
            </a:pPr>
            <a:r>
              <a:rPr dirty="0" sz="4800" lang="en-US" smtClean="0"/>
              <a:t>A  digital clock</a:t>
            </a:r>
            <a:endParaRPr dirty="0" sz="480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r"/>
            <a:r>
              <a:rPr dirty="0" lang="en-US" smtClean="0"/>
              <a:t>    </a:t>
            </a:r>
            <a:br>
              <a:rPr dirty="0" lang="en-US" smtClean="0"/>
            </a:br>
            <a:endParaRPr dirty="0" lang="en-US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96154" lnSpcReduction="20000"/>
          </a:bodyPr>
          <a:p>
            <a:pPr>
              <a:buNone/>
            </a:pPr>
            <a:r>
              <a:rPr dirty="0" lang="en-US"/>
              <a:t>#include&lt;</a:t>
            </a:r>
            <a:r>
              <a:rPr dirty="0" lang="en-US" err="1"/>
              <a:t>iostream</a:t>
            </a:r>
            <a:r>
              <a:rPr dirty="0" lang="en-US"/>
              <a:t>&gt;</a:t>
            </a:r>
          </a:p>
          <a:p>
            <a:pPr>
              <a:buNone/>
            </a:pPr>
            <a:r>
              <a:rPr dirty="0" lang="en-US"/>
              <a:t>#include&lt;</a:t>
            </a:r>
            <a:r>
              <a:rPr dirty="0" lang="en-US" err="1"/>
              <a:t>ctime</a:t>
            </a:r>
            <a:r>
              <a:rPr dirty="0" lang="en-US"/>
              <a:t>&gt;</a:t>
            </a:r>
          </a:p>
          <a:p>
            <a:pPr>
              <a:buNone/>
            </a:pPr>
            <a:r>
              <a:rPr dirty="0" lang="en-US"/>
              <a:t>#include&lt;</a:t>
            </a:r>
            <a:r>
              <a:rPr dirty="0" lang="en-US" err="1"/>
              <a:t>cstdlib</a:t>
            </a:r>
            <a:r>
              <a:rPr dirty="0" lang="en-US"/>
              <a:t>&gt;</a:t>
            </a:r>
          </a:p>
          <a:p>
            <a:pPr>
              <a:buNone/>
            </a:pPr>
            <a:r>
              <a:rPr dirty="0" lang="en-US"/>
              <a:t> </a:t>
            </a:r>
          </a:p>
          <a:p>
            <a:pPr>
              <a:buNone/>
            </a:pPr>
            <a:r>
              <a:rPr dirty="0" lang="en-US" smtClean="0"/>
              <a:t>using </a:t>
            </a:r>
            <a:r>
              <a:rPr dirty="0" lang="en-US"/>
              <a:t>namespace std;</a:t>
            </a:r>
          </a:p>
          <a:p>
            <a:pPr>
              <a:buNone/>
            </a:pPr>
            <a:r>
              <a:rPr dirty="0" lang="en-US"/>
              <a:t> </a:t>
            </a:r>
          </a:p>
          <a:p>
            <a:pPr>
              <a:buNone/>
            </a:pPr>
            <a:r>
              <a:rPr dirty="0" lang="en-US" err="1"/>
              <a:t>int</a:t>
            </a:r>
            <a:r>
              <a:rPr dirty="0" lang="en-US"/>
              <a:t> main()</a:t>
            </a:r>
          </a:p>
          <a:p>
            <a:pPr>
              <a:buNone/>
            </a:pPr>
            <a:r>
              <a:rPr dirty="0" lang="en-US"/>
              <a:t>{</a:t>
            </a:r>
          </a:p>
          <a:p>
            <a:pPr>
              <a:buNone/>
            </a:pPr>
            <a:r>
              <a:rPr dirty="0" lang="en-US"/>
              <a:t>  </a:t>
            </a:r>
            <a:r>
              <a:rPr dirty="0" lang="en-US" err="1"/>
              <a:t>int</a:t>
            </a:r>
            <a:r>
              <a:rPr dirty="0" lang="en-US"/>
              <a:t> </a:t>
            </a:r>
            <a:r>
              <a:rPr dirty="0" lang="en-US" err="1"/>
              <a:t>sec_prev</a:t>
            </a:r>
            <a:r>
              <a:rPr dirty="0" lang="en-US"/>
              <a:t>=0</a:t>
            </a:r>
            <a:r>
              <a:rPr dirty="0" lang="en-US" smtClean="0"/>
              <a:t>;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/>
              <a:t>while(1)</a:t>
            </a:r>
          </a:p>
          <a:p>
            <a:pPr>
              <a:buNone/>
            </a:pPr>
            <a:r>
              <a:rPr dirty="0" lang="en-US"/>
              <a:t>  {</a:t>
            </a:r>
          </a:p>
          <a:p>
            <a:pPr>
              <a:buNone/>
            </a:pPr>
            <a:r>
              <a:rPr dirty="0" lang="en-US" smtClean="0"/>
              <a:t>#include&lt;</a:t>
            </a:r>
            <a:r>
              <a:rPr dirty="0" lang="en-US" err="1" smtClean="0"/>
              <a:t>iostream</a:t>
            </a:r>
            <a:r>
              <a:rPr dirty="0" lang="en-US" smtClean="0"/>
              <a:t>&gt;</a:t>
            </a:r>
          </a:p>
          <a:p>
            <a:pPr>
              <a:buNone/>
            </a:pPr>
            <a:r>
              <a:rPr dirty="0" lang="en-US" smtClean="0"/>
              <a:t>#include&lt;</a:t>
            </a:r>
            <a:r>
              <a:rPr dirty="0" lang="en-US" err="1" smtClean="0"/>
              <a:t>ctime</a:t>
            </a:r>
            <a:r>
              <a:rPr dirty="0" lang="en-US" smtClean="0"/>
              <a:t>&gt;</a:t>
            </a:r>
          </a:p>
          <a:p>
            <a:pPr>
              <a:buNone/>
            </a:pPr>
            <a:r>
              <a:rPr dirty="0" lang="en-US" smtClean="0"/>
              <a:t>#include&lt;</a:t>
            </a:r>
            <a:r>
              <a:rPr dirty="0" lang="en-US" err="1" smtClean="0"/>
              <a:t>cstdlib</a:t>
            </a:r>
            <a:r>
              <a:rPr dirty="0" lang="en-US" smtClean="0"/>
              <a:t>&gt;</a:t>
            </a:r>
          </a:p>
          <a:p>
            <a:pPr>
              <a:buNone/>
            </a:pPr>
            <a:r>
              <a:rPr dirty="0" lang="en-US" smtClean="0"/>
              <a:t> using namespace std; </a:t>
            </a:r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  </a:t>
            </a:r>
            <a:endParaRPr dirty="0" lang="en-US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248400"/>
          </a:xfrm>
        </p:spPr>
        <p:txBody>
          <a:bodyPr>
            <a:normAutofit/>
          </a:bodyPr>
          <a:p>
            <a:pPr>
              <a:buNone/>
            </a:pPr>
            <a:r>
              <a:rPr dirty="0" lang="en-US" smtClean="0"/>
              <a:t>   </a:t>
            </a:r>
            <a:r>
              <a:rPr dirty="0" lang="en-US" err="1" smtClean="0"/>
              <a:t>int</a:t>
            </a:r>
            <a:r>
              <a:rPr dirty="0" lang="en-US" smtClean="0"/>
              <a:t> main() </a:t>
            </a:r>
          </a:p>
          <a:p>
            <a:pPr>
              <a:buNone/>
            </a:pPr>
            <a:r>
              <a:rPr dirty="0" lang="en-US" smtClean="0"/>
              <a:t>  {  </a:t>
            </a:r>
            <a:r>
              <a:rPr dirty="0" lang="en-US" err="1" smtClean="0"/>
              <a:t>int</a:t>
            </a:r>
            <a:r>
              <a:rPr dirty="0" lang="en-US" smtClean="0"/>
              <a:t> </a:t>
            </a:r>
            <a:r>
              <a:rPr dirty="0" lang="en-US" err="1" smtClean="0"/>
              <a:t>sec_prev</a:t>
            </a:r>
            <a:r>
              <a:rPr dirty="0" lang="en-US" smtClean="0"/>
              <a:t>=0; </a:t>
            </a:r>
          </a:p>
          <a:p>
            <a:pPr>
              <a:buNone/>
            </a:pPr>
            <a:r>
              <a:rPr dirty="0" lang="en-US" smtClean="0"/>
              <a:t>   while(1)</a:t>
            </a:r>
          </a:p>
          <a:p>
            <a:pPr>
              <a:buNone/>
            </a:pPr>
            <a:r>
              <a:rPr dirty="0" lang="en-US" smtClean="0"/>
              <a:t>    {    </a:t>
            </a:r>
            <a:r>
              <a:rPr dirty="0" lang="en-US" err="1" smtClean="0"/>
              <a:t>int</a:t>
            </a:r>
            <a:r>
              <a:rPr dirty="0" lang="en-US" smtClean="0"/>
              <a:t> seconds, minutes, hours;    </a:t>
            </a:r>
          </a:p>
          <a:p>
            <a:pPr>
              <a:buNone/>
            </a:pPr>
            <a:r>
              <a:rPr dirty="0" lang="en-US" smtClean="0"/>
              <a:t>   string </a:t>
            </a:r>
            <a:r>
              <a:rPr dirty="0" lang="en-US" err="1" smtClean="0"/>
              <a:t>str</a:t>
            </a:r>
            <a:r>
              <a:rPr dirty="0" lang="en-US" smtClean="0"/>
              <a:t>;  </a:t>
            </a:r>
          </a:p>
          <a:p>
            <a:pPr>
              <a:buNone/>
            </a:pPr>
            <a:r>
              <a:rPr dirty="0" lang="en-US" smtClean="0"/>
              <a:t>      //storing total seconds   </a:t>
            </a:r>
          </a:p>
          <a:p>
            <a:pPr>
              <a:buNone/>
            </a:pPr>
            <a:r>
              <a:rPr dirty="0" lang="en-US" smtClean="0"/>
              <a:t>     </a:t>
            </a:r>
            <a:r>
              <a:rPr dirty="0" lang="en-US" err="1" smtClean="0"/>
              <a:t>time_t</a:t>
            </a:r>
            <a:r>
              <a:rPr dirty="0" lang="en-US" smtClean="0"/>
              <a:t> </a:t>
            </a:r>
            <a:r>
              <a:rPr dirty="0" lang="en-US" err="1" smtClean="0"/>
              <a:t>total_seconds</a:t>
            </a:r>
            <a:r>
              <a:rPr dirty="0" lang="en-US" smtClean="0"/>
              <a:t>=time(0);      </a:t>
            </a:r>
          </a:p>
          <a:p>
            <a:pPr>
              <a:buNone/>
            </a:pPr>
            <a:r>
              <a:rPr dirty="0" lang="en-US" smtClean="0"/>
              <a:t>   //getting values of seconds, minutes and hours</a:t>
            </a:r>
          </a:p>
          <a:p>
            <a:pPr>
              <a:buNone/>
            </a:pPr>
            <a:r>
              <a:rPr dirty="0" lang="en-US" smtClean="0"/>
              <a:t>     </a:t>
            </a:r>
            <a:r>
              <a:rPr dirty="0" lang="en-US" err="1" smtClean="0"/>
              <a:t>struct</a:t>
            </a:r>
            <a:r>
              <a:rPr dirty="0" lang="en-US" smtClean="0"/>
              <a:t> tm* ct=</a:t>
            </a:r>
            <a:r>
              <a:rPr dirty="0" lang="en-US" err="1" smtClean="0"/>
              <a:t>localtime</a:t>
            </a:r>
            <a:r>
              <a:rPr dirty="0" lang="en-US" smtClean="0"/>
              <a:t>(&amp;</a:t>
            </a:r>
            <a:r>
              <a:rPr dirty="0" lang="en-US" err="1" smtClean="0"/>
              <a:t>total_seconds</a:t>
            </a:r>
            <a:r>
              <a:rPr dirty="0" lang="en-US" smtClean="0"/>
              <a:t>);       seconds=ct-&gt;</a:t>
            </a:r>
            <a:r>
              <a:rPr dirty="0" lang="en-US" err="1" smtClean="0"/>
              <a:t>tm_sec</a:t>
            </a:r>
            <a:r>
              <a:rPr dirty="0" lang="en-US" smtClean="0"/>
              <a:t>;    </a:t>
            </a:r>
          </a:p>
          <a:p>
            <a:pPr>
              <a:buNone/>
            </a:pPr>
            <a:r>
              <a:rPr dirty="0" lang="en-US" smtClean="0"/>
              <a:t>       minutes=ct-&gt;</a:t>
            </a:r>
            <a:r>
              <a:rPr dirty="0" lang="en-US" err="1" smtClean="0"/>
              <a:t>tm_min</a:t>
            </a:r>
            <a:r>
              <a:rPr dirty="0" lang="en-US" smtClean="0"/>
              <a:t>;    </a:t>
            </a:r>
          </a:p>
          <a:p>
            <a:pPr>
              <a:buNone/>
            </a:pPr>
            <a:r>
              <a:rPr dirty="0" lang="en-US" smtClean="0"/>
              <a:t>           hours=ct-&gt;</a:t>
            </a:r>
            <a:r>
              <a:rPr dirty="0" lang="en-US" err="1" smtClean="0"/>
              <a:t>tm_hour</a:t>
            </a:r>
            <a:r>
              <a:rPr dirty="0" lang="en-US" smtClean="0"/>
              <a:t>;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   </a:t>
            </a:r>
            <a:endParaRPr dirty="0"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/>
          </a:bodyPr>
          <a:p>
            <a:pPr>
              <a:buNone/>
            </a:pPr>
            <a:r>
              <a:rPr dirty="0" lang="en-US" smtClean="0"/>
              <a:t> //converting it into 12 hour format    if(hours&gt;=12)  </a:t>
            </a:r>
          </a:p>
          <a:p>
            <a:pPr>
              <a:buNone/>
            </a:pPr>
            <a:r>
              <a:rPr dirty="0" lang="en-US" smtClean="0"/>
              <a:t>    </a:t>
            </a:r>
            <a:r>
              <a:rPr dirty="0" lang="en-US" err="1" smtClean="0"/>
              <a:t>str</a:t>
            </a:r>
            <a:r>
              <a:rPr dirty="0" lang="en-US" smtClean="0"/>
              <a:t>="PM";  </a:t>
            </a:r>
          </a:p>
          <a:p>
            <a:pPr>
              <a:buNone/>
            </a:pPr>
            <a:r>
              <a:rPr dirty="0" lang="en-US" smtClean="0"/>
              <a:t>   else      </a:t>
            </a:r>
            <a:r>
              <a:rPr dirty="0" lang="en-US" err="1" smtClean="0"/>
              <a:t>str</a:t>
            </a:r>
            <a:r>
              <a:rPr dirty="0" lang="en-US" smtClean="0"/>
              <a:t>="AM";   </a:t>
            </a:r>
          </a:p>
          <a:p>
            <a:pPr>
              <a:buNone/>
            </a:pPr>
            <a:r>
              <a:rPr dirty="0" lang="en-US" smtClean="0"/>
              <a:t>    hours=hours&gt;12?hours-12:hours;	            //printing the result </a:t>
            </a:r>
          </a:p>
          <a:p>
            <a:pPr>
              <a:buNone/>
            </a:pPr>
            <a:r>
              <a:rPr dirty="0" lang="en-US"/>
              <a:t> </a:t>
            </a:r>
            <a:r>
              <a:rPr dirty="0" lang="en-US" smtClean="0"/>
              <a:t>   if(seconds==sec_prev+1 || (</a:t>
            </a:r>
            <a:r>
              <a:rPr dirty="0" lang="en-US" err="1" smtClean="0"/>
              <a:t>sec_prev</a:t>
            </a:r>
            <a:r>
              <a:rPr dirty="0" lang="en-US" smtClean="0"/>
              <a:t>==59 &amp;&amp; seconds==0))</a:t>
            </a:r>
          </a:p>
          <a:p>
            <a:pPr>
              <a:buNone/>
            </a:pPr>
            <a:r>
              <a:rPr dirty="0" lang="en-US" smtClean="0"/>
              <a:t>    {      system("CLS"); </a:t>
            </a:r>
          </a:p>
          <a:p>
            <a:pPr>
              <a:buNone/>
            </a:pPr>
            <a:r>
              <a:rPr dirty="0" lang="en-US" smtClean="0"/>
              <a:t>     </a:t>
            </a:r>
            <a:r>
              <a:rPr dirty="0" lang="en-US" err="1" smtClean="0"/>
              <a:t>cout</a:t>
            </a:r>
            <a:r>
              <a:rPr dirty="0" lang="en-US" smtClean="0"/>
              <a:t>&lt;&lt; (hours&lt;10?"0":"") &lt;&lt; hours &lt;&lt;":" &lt;&lt; (minutes&lt;10?"0":"") &lt;&lt; minutes &lt;&lt; ":" &lt;&lt; (seconds&lt;10?"0":"") &lt;&lt; seconds &lt;&lt; " " &lt;&lt; </a:t>
            </a:r>
            <a:r>
              <a:rPr dirty="0" lang="en-US" err="1" smtClean="0"/>
              <a:t>str</a:t>
            </a:r>
            <a:r>
              <a:rPr dirty="0" lang="en-US" smtClean="0"/>
              <a:t> &lt;&lt;</a:t>
            </a:r>
            <a:r>
              <a:rPr dirty="0" lang="en-US" err="1" smtClean="0"/>
              <a:t>endl</a:t>
            </a:r>
            <a:r>
              <a:rPr dirty="0" lang="en-US" smtClean="0"/>
              <a:t>; </a:t>
            </a:r>
          </a:p>
          <a:p>
            <a:pPr>
              <a:buNone/>
            </a:pPr>
            <a:r>
              <a:rPr dirty="0" lang="en-US" smtClean="0"/>
              <a:t>   }        </a:t>
            </a:r>
          </a:p>
          <a:p>
            <a:pPr>
              <a:buNone/>
            </a:pPr>
            <a:r>
              <a:rPr dirty="0" lang="en-US"/>
              <a:t> </a:t>
            </a:r>
            <a:r>
              <a:rPr dirty="0" lang="en-US" smtClean="0"/>
              <a:t>   </a:t>
            </a:r>
            <a:r>
              <a:rPr dirty="0" lang="en-US" err="1" smtClean="0"/>
              <a:t>sec_prev</a:t>
            </a:r>
            <a:r>
              <a:rPr dirty="0" lang="en-US" smtClean="0"/>
              <a:t>=seconds;    </a:t>
            </a:r>
          </a:p>
          <a:p>
            <a:pPr>
              <a:buNone/>
            </a:pPr>
            <a:r>
              <a:rPr dirty="0" lang="en-US" smtClean="0"/>
              <a:t>  } </a:t>
            </a:r>
            <a:r>
              <a:rPr dirty="0" lang="en-US"/>
              <a:t>   </a:t>
            </a:r>
            <a:endParaRPr dirty="0" lang="en-US" smtClean="0"/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/>
              <a:t>string </a:t>
            </a:r>
            <a:r>
              <a:rPr dirty="0" lang="en-US" err="1"/>
              <a:t>str</a:t>
            </a:r>
            <a:r>
              <a:rPr dirty="0" lang="en-US"/>
              <a:t>;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   </a:t>
            </a:r>
            <a:endParaRPr dirty="0" lang="en-US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p>
            <a:pPr>
              <a:buNone/>
            </a:pPr>
            <a:r>
              <a:rPr dirty="0" lang="en-US" smtClean="0"/>
              <a:t>      //</a:t>
            </a:r>
            <a:r>
              <a:rPr dirty="0" lang="en-US"/>
              <a:t>storing total seconds</a:t>
            </a:r>
          </a:p>
          <a:p>
            <a:pPr>
              <a:buNone/>
            </a:pPr>
            <a:r>
              <a:rPr dirty="0" lang="en-US" smtClean="0"/>
              <a:t>      </a:t>
            </a:r>
            <a:r>
              <a:rPr dirty="0" lang="en-US" err="1"/>
              <a:t>time_t</a:t>
            </a:r>
            <a:r>
              <a:rPr dirty="0" lang="en-US"/>
              <a:t> </a:t>
            </a:r>
            <a:r>
              <a:rPr dirty="0" lang="en-US" err="1"/>
              <a:t>total_seconds</a:t>
            </a:r>
            <a:r>
              <a:rPr dirty="0" lang="en-US"/>
              <a:t>=time(0);</a:t>
            </a:r>
          </a:p>
          <a:p>
            <a:pPr>
              <a:buNone/>
            </a:pPr>
            <a:r>
              <a:rPr dirty="0" lang="en-US" smtClean="0"/>
              <a:t>   </a:t>
            </a:r>
            <a:endParaRPr dirty="0" lang="en-US"/>
          </a:p>
          <a:p>
            <a:pPr>
              <a:buNone/>
            </a:pPr>
            <a:r>
              <a:rPr dirty="0" lang="en-US" smtClean="0"/>
              <a:t>      </a:t>
            </a:r>
            <a:r>
              <a:rPr dirty="0" lang="en-US"/>
              <a:t>//getting values of seconds, minutes and hours</a:t>
            </a:r>
          </a:p>
          <a:p>
            <a:pPr>
              <a:buNone/>
            </a:pPr>
            <a:r>
              <a:rPr dirty="0" lang="en-US" smtClean="0"/>
              <a:t>        </a:t>
            </a:r>
            <a:r>
              <a:rPr dirty="0" lang="en-US" err="1"/>
              <a:t>struct</a:t>
            </a:r>
            <a:r>
              <a:rPr dirty="0" lang="en-US"/>
              <a:t> tm* ct=</a:t>
            </a:r>
            <a:r>
              <a:rPr dirty="0" lang="en-US" err="1"/>
              <a:t>localtime</a:t>
            </a:r>
            <a:r>
              <a:rPr dirty="0" lang="en-US"/>
              <a:t>(&amp;</a:t>
            </a:r>
            <a:r>
              <a:rPr dirty="0" lang="en-US" err="1"/>
              <a:t>total_seconds</a:t>
            </a:r>
            <a:r>
              <a:rPr dirty="0" lang="en-US"/>
              <a:t>);</a:t>
            </a:r>
          </a:p>
          <a:p>
            <a:pPr>
              <a:buNone/>
            </a:pPr>
            <a:r>
              <a:rPr dirty="0" lang="en-US" smtClean="0"/>
              <a:t>   </a:t>
            </a:r>
            <a:endParaRPr dirty="0" lang="en-US"/>
          </a:p>
          <a:p>
            <a:pPr>
              <a:buNone/>
            </a:pPr>
            <a:r>
              <a:rPr dirty="0" lang="en-US"/>
              <a:t>    </a:t>
            </a:r>
            <a:r>
              <a:rPr dirty="0" lang="en-US" smtClean="0"/>
              <a:t>  seconds=ct-</a:t>
            </a:r>
            <a:r>
              <a:rPr dirty="0" lang="en-US"/>
              <a:t>&gt;</a:t>
            </a:r>
            <a:r>
              <a:rPr dirty="0" lang="en-US" err="1"/>
              <a:t>tm_sec</a:t>
            </a:r>
            <a:r>
              <a:rPr dirty="0" lang="en-US"/>
              <a:t>;</a:t>
            </a:r>
          </a:p>
          <a:p>
            <a:pPr>
              <a:buNone/>
            </a:pPr>
            <a:r>
              <a:rPr dirty="0" lang="en-US"/>
              <a:t>    </a:t>
            </a:r>
            <a:r>
              <a:rPr dirty="0" lang="en-US" smtClean="0"/>
              <a:t>     minutes=ct-</a:t>
            </a:r>
            <a:r>
              <a:rPr dirty="0" lang="en-US"/>
              <a:t>&gt;</a:t>
            </a:r>
            <a:r>
              <a:rPr dirty="0" lang="en-US" err="1"/>
              <a:t>tm_min</a:t>
            </a:r>
            <a:r>
              <a:rPr dirty="0" lang="en-US"/>
              <a:t>;</a:t>
            </a:r>
          </a:p>
          <a:p>
            <a:pPr>
              <a:buNone/>
            </a:pPr>
            <a:r>
              <a:rPr dirty="0" lang="en-US"/>
              <a:t>    </a:t>
            </a:r>
            <a:r>
              <a:rPr dirty="0" lang="en-US" smtClean="0"/>
              <a:t>          hours=ct-</a:t>
            </a:r>
            <a:r>
              <a:rPr dirty="0" lang="en-US"/>
              <a:t>&gt;</a:t>
            </a:r>
            <a:r>
              <a:rPr dirty="0" lang="en-US" err="1"/>
              <a:t>tm_hour</a:t>
            </a:r>
            <a:r>
              <a:rPr dirty="0" lang="en-US"/>
              <a:t>;</a:t>
            </a:r>
          </a:p>
          <a:p>
            <a:pPr>
              <a:buNone/>
            </a:pPr>
            <a:r>
              <a:rPr dirty="0" lang="en-US"/>
              <a:t>    </a:t>
            </a:r>
          </a:p>
          <a:p>
            <a:pPr>
              <a:buNone/>
            </a:pPr>
            <a:r>
              <a:rPr dirty="0" lang="en-US"/>
              <a:t>  </a:t>
            </a:r>
            <a:r>
              <a:rPr dirty="0" lang="en-US" smtClean="0"/>
              <a:t>      </a:t>
            </a:r>
            <a:r>
              <a:rPr dirty="0" lang="en-US"/>
              <a:t>//converting it into 12 hour format</a:t>
            </a:r>
          </a:p>
          <a:p>
            <a:pPr>
              <a:buNone/>
            </a:pPr>
            <a:r>
              <a:rPr dirty="0" lang="en-US" smtClean="0"/>
              <a:t>        if(hours</a:t>
            </a:r>
            <a:r>
              <a:rPr dirty="0" lang="en-US"/>
              <a:t>&gt;=12</a:t>
            </a:r>
            <a:r>
              <a:rPr dirty="0" lang="en-US" smtClean="0"/>
              <a:t>)</a:t>
            </a:r>
          </a:p>
          <a:p>
            <a:pPr>
              <a:buNone/>
            </a:pPr>
            <a:r>
              <a:rPr dirty="0" lang="en-US" smtClean="0"/>
              <a:t> </a:t>
            </a: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   </a:t>
            </a:r>
            <a:endParaRPr dirty="0" lang="en-US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6553200"/>
          </a:xfrm>
        </p:spPr>
        <p:txBody>
          <a:bodyPr>
            <a:normAutofit fontScale="96154" lnSpcReduction="20000"/>
          </a:bodyPr>
          <a:p>
            <a:pPr>
              <a:buNone/>
            </a:pPr>
            <a:r>
              <a:rPr dirty="0" lang="en-US"/>
              <a:t> </a:t>
            </a:r>
            <a:r>
              <a:rPr dirty="0" lang="en-US" smtClean="0"/>
              <a:t>     </a:t>
            </a:r>
            <a:r>
              <a:rPr dirty="0" lang="en-US" err="1" smtClean="0"/>
              <a:t>str</a:t>
            </a:r>
            <a:r>
              <a:rPr dirty="0" lang="en-US"/>
              <a:t>="PM";</a:t>
            </a:r>
          </a:p>
          <a:p>
            <a:pPr>
              <a:buNone/>
            </a:pPr>
            <a:r>
              <a:rPr dirty="0" lang="en-US" smtClean="0"/>
              <a:t>        else</a:t>
            </a:r>
            <a:endParaRPr dirty="0" lang="en-US"/>
          </a:p>
          <a:p>
            <a:pPr>
              <a:buNone/>
            </a:pPr>
            <a:r>
              <a:rPr dirty="0" lang="en-US"/>
              <a:t>      </a:t>
            </a:r>
            <a:r>
              <a:rPr dirty="0" lang="en-US" smtClean="0"/>
              <a:t>    </a:t>
            </a:r>
            <a:r>
              <a:rPr dirty="0" lang="en-US" err="1" smtClean="0"/>
              <a:t>str</a:t>
            </a:r>
            <a:r>
              <a:rPr dirty="0" lang="en-US"/>
              <a:t>="AM";</a:t>
            </a:r>
          </a:p>
          <a:p>
            <a:pPr>
              <a:buNone/>
            </a:pPr>
            <a:r>
              <a:rPr dirty="0" lang="en-US"/>
              <a:t>    </a:t>
            </a:r>
            <a:r>
              <a:rPr dirty="0" lang="en-US" smtClean="0"/>
              <a:t>         hours=hours&gt;12?hours-12:hours;        </a:t>
            </a:r>
            <a:endParaRPr dirty="0" lang="en-US"/>
          </a:p>
          <a:p>
            <a:pPr>
              <a:buNone/>
            </a:pPr>
            <a:r>
              <a:rPr dirty="0" lang="en-US"/>
              <a:t>    //printing the result</a:t>
            </a:r>
          </a:p>
          <a:p>
            <a:pPr>
              <a:buNone/>
            </a:pPr>
            <a:r>
              <a:rPr dirty="0" lang="en-US" smtClean="0"/>
              <a:t>    </a:t>
            </a:r>
            <a:r>
              <a:rPr dirty="0" lang="en-US"/>
              <a:t>if(seconds==sec_prev+1 || (</a:t>
            </a:r>
            <a:r>
              <a:rPr dirty="0" lang="en-US" err="1"/>
              <a:t>sec_prev</a:t>
            </a:r>
            <a:r>
              <a:rPr dirty="0" lang="en-US"/>
              <a:t>==59 &amp;&amp; seconds==0))</a:t>
            </a:r>
          </a:p>
          <a:p>
            <a:pPr>
              <a:buNone/>
            </a:pPr>
            <a:r>
              <a:rPr dirty="0" lang="en-US"/>
              <a:t>    {</a:t>
            </a:r>
          </a:p>
          <a:p>
            <a:pPr>
              <a:buNone/>
            </a:pPr>
            <a:r>
              <a:rPr dirty="0" lang="en-US"/>
              <a:t>      system("CLS");</a:t>
            </a:r>
          </a:p>
          <a:p>
            <a:pPr>
              <a:buNone/>
            </a:pPr>
            <a:r>
              <a:rPr dirty="0" lang="en-US"/>
              <a:t>    </a:t>
            </a:r>
            <a:r>
              <a:rPr dirty="0" lang="en-US" smtClean="0"/>
              <a:t>	  </a:t>
            </a:r>
            <a:r>
              <a:rPr dirty="0" lang="en-US" err="1"/>
              <a:t>cout</a:t>
            </a:r>
            <a:r>
              <a:rPr dirty="0" lang="en-US"/>
              <a:t>&lt;&lt; (hours&lt;10?"0":"") &lt;&lt; hours &lt;&lt;":" &lt;&lt; </a:t>
            </a:r>
            <a:r>
              <a:rPr dirty="0" lang="en-US" smtClean="0"/>
              <a:t>	           		(</a:t>
            </a:r>
            <a:r>
              <a:rPr dirty="0" lang="en-US"/>
              <a:t>minutes&lt;10?"0":"") &lt;&lt; minutes &lt;&lt; ":" &lt;&lt; </a:t>
            </a:r>
            <a:r>
              <a:rPr dirty="0" lang="en-US" smtClean="0"/>
              <a:t>        	      		 (</a:t>
            </a:r>
            <a:r>
              <a:rPr dirty="0" lang="en-US"/>
              <a:t>seconds&lt;10?"0":"") &lt;&lt; seconds &lt;&lt; " " &lt;&lt; </a:t>
            </a:r>
            <a:r>
              <a:rPr dirty="0" lang="en-US" err="1"/>
              <a:t>str</a:t>
            </a:r>
            <a:r>
              <a:rPr dirty="0" lang="en-US"/>
              <a:t> &lt;&lt;</a:t>
            </a:r>
            <a:r>
              <a:rPr dirty="0" lang="en-US" err="1"/>
              <a:t>endl</a:t>
            </a:r>
            <a:r>
              <a:rPr dirty="0" lang="en-US" smtClean="0"/>
              <a:t>;</a:t>
            </a:r>
          </a:p>
          <a:p>
            <a:pPr>
              <a:buNone/>
            </a:pPr>
            <a:r>
              <a:rPr dirty="0" lang="en-US" smtClean="0"/>
              <a:t>       }</a:t>
            </a:r>
            <a:endParaRPr dirty="0" lang="en-US"/>
          </a:p>
          <a:p>
            <a:pPr>
              <a:buNone/>
            </a:pPr>
            <a:r>
              <a:rPr dirty="0" lang="en-US"/>
              <a:t>    </a:t>
            </a:r>
          </a:p>
          <a:p>
            <a:pPr>
              <a:buNone/>
            </a:pPr>
            <a:r>
              <a:rPr dirty="0" lang="en-US"/>
              <a:t>   </a:t>
            </a:r>
            <a:r>
              <a:rPr dirty="0" lang="en-US" smtClean="0"/>
              <a:t>	 </a:t>
            </a:r>
            <a:r>
              <a:rPr dirty="0" lang="en-US" err="1"/>
              <a:t>sec_prev</a:t>
            </a:r>
            <a:r>
              <a:rPr dirty="0" lang="en-US"/>
              <a:t>=seconds;</a:t>
            </a:r>
          </a:p>
          <a:p>
            <a:pPr>
              <a:buNone/>
            </a:pPr>
            <a:r>
              <a:rPr dirty="0" lang="en-US"/>
              <a:t>    </a:t>
            </a:r>
          </a:p>
          <a:p>
            <a:pPr>
              <a:buNone/>
            </a:pPr>
            <a:r>
              <a:rPr dirty="0" lang="en-US" smtClean="0"/>
              <a:t>	  </a:t>
            </a:r>
            <a:r>
              <a:rPr dirty="0" lang="en-US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  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None/>
            </a:pPr>
            <a:r>
              <a:rPr dirty="0" sz="9600" lang="en-US" smtClean="0">
                <a:solidFill>
                  <a:srgbClr val="FF0000"/>
                </a:solidFill>
                <a:latin typeface="Algerian" pitchFamily="82" charset="0"/>
              </a:rPr>
              <a:t>THANK YOU</a:t>
            </a:r>
          </a:p>
          <a:p>
            <a:pPr>
              <a:buNone/>
            </a:pPr>
            <a:endParaRPr dirty="0" sz="9600" lang="en-US">
              <a:solidFill>
                <a:srgbClr val="FF0000"/>
              </a:solidFill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lastClr="000000" val="windowText"/>
      </a:dk1>
      <a:lt1>
        <a:sysClr lastClr="FFFFFF" val="window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25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r="5400000" dist="254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r="5400000" dist="254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dir="t" rig="contrasting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algn="tl" flip="none" sx="50000" sy="5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OOPS’ PROJECT</dc:title>
  <dc:creator>Tushar</dc:creator>
  <cp:lastModifiedBy>Tushar</cp:lastModifiedBy>
  <dcterms:created xsi:type="dcterms:W3CDTF">2020-04-20T19:02:48Z</dcterms:created>
  <dcterms:modified xsi:type="dcterms:W3CDTF">2020-06-11T08:15:36Z</dcterms:modified>
</cp:coreProperties>
</file>