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89" r:id="rId1"/>
  </p:sldMasterIdLst>
  <p:sldIdLst>
    <p:sldId id="256" r:id="rId2"/>
    <p:sldId id="257" r:id="rId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7F75"/>
    <a:srgbClr val="B59D93"/>
    <a:srgbClr val="E4CCB1"/>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58" d="100"/>
          <a:sy n="58" d="100"/>
        </p:scale>
        <p:origin x="53"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3251200" y="1559908"/>
            <a:ext cx="3611126" cy="6658403"/>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400050" y="711201"/>
            <a:ext cx="4616035" cy="4165601"/>
          </a:xfrm>
        </p:spPr>
        <p:txBody>
          <a:bodyPr anchor="b">
            <a:normAutofit/>
          </a:bodyPr>
          <a:lstStyle>
            <a:lvl1pPr algn="l">
              <a:defRPr sz="33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00050" y="5125157"/>
            <a:ext cx="3715688" cy="2551288"/>
          </a:xfrm>
        </p:spPr>
        <p:txBody>
          <a:bodyPr anchor="t">
            <a:normAutofit/>
          </a:bodyPr>
          <a:lstStyle>
            <a:lvl1pPr marL="0" indent="0" algn="l">
              <a:buNone/>
              <a:defRPr sz="1500">
                <a:solidFill>
                  <a:schemeClr val="bg2">
                    <a:lumMod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2A896E-9806-48B7-9D21-FA590AF08E32}"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FAF895-2DB1-444B-B734-5F0A41479F50}" type="slidenum">
              <a:rPr lang="en-GB" smtClean="0"/>
              <a:t>‹#›</a:t>
            </a:fld>
            <a:endParaRPr lang="en-GB"/>
          </a:p>
        </p:txBody>
      </p:sp>
    </p:spTree>
    <p:extLst>
      <p:ext uri="{BB962C8B-B14F-4D97-AF65-F5344CB8AC3E}">
        <p14:creationId xmlns:p14="http://schemas.microsoft.com/office/powerpoint/2010/main" val="294406718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0051" y="5994400"/>
            <a:ext cx="4916150" cy="2032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400050" y="711200"/>
            <a:ext cx="6057900" cy="4165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9" name="Text Placeholder 9"/>
          <p:cNvSpPr>
            <a:spLocks noGrp="1"/>
          </p:cNvSpPr>
          <p:nvPr>
            <p:ph type="body" sz="quarter" idx="14"/>
          </p:nvPr>
        </p:nvSpPr>
        <p:spPr>
          <a:xfrm>
            <a:off x="571502" y="5125156"/>
            <a:ext cx="5460999" cy="609600"/>
          </a:xfrm>
        </p:spPr>
        <p:txBody>
          <a:bodyPr anchor="t">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EDA98F85-6476-4F5D-87B9-B76E88A78029}" type="datetimeFigureOut">
              <a:rPr lang="en-GB" smtClean="0"/>
              <a:t>26/01/2020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3321116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00050" y="711200"/>
            <a:ext cx="6057900" cy="3860800"/>
          </a:xfrm>
        </p:spPr>
        <p:txBody>
          <a:bodyPr anchor="ctr">
            <a:normAutofit/>
          </a:bodyPr>
          <a:lstStyle>
            <a:lvl1pPr algn="l">
              <a:defRPr sz="21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00050" y="5486400"/>
            <a:ext cx="4787664" cy="2540000"/>
          </a:xfrm>
        </p:spPr>
        <p:txBody>
          <a:bodyPr anchor="ctr">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98F85-6476-4F5D-87B9-B76E88A78029}"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3544255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2213" y="711200"/>
            <a:ext cx="5144840" cy="3860800"/>
          </a:xfrm>
        </p:spPr>
        <p:txBody>
          <a:bodyPr anchor="ctr">
            <a:normAutofit/>
          </a:bodyPr>
          <a:lstStyle>
            <a:lvl1pPr algn="l">
              <a:defRPr sz="21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800101" y="4572000"/>
            <a:ext cx="4801850" cy="643467"/>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00050" y="5734760"/>
            <a:ext cx="4786771" cy="2291640"/>
          </a:xfrm>
        </p:spPr>
        <p:txBody>
          <a:bodyPr anchor="ctr">
            <a:normAutofit/>
          </a:bodyPr>
          <a:lstStyle>
            <a:lvl1pPr marL="0" indent="0" algn="l">
              <a:buNone/>
              <a:defRPr sz="150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98F85-6476-4F5D-87B9-B76E88A78029}"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EBEE0-62AF-4AF7-8633-AE1FB4980E4B}" type="slidenum">
              <a:rPr lang="en-GB" smtClean="0"/>
              <a:t>‹#›</a:t>
            </a:fld>
            <a:endParaRPr lang="en-GB"/>
          </a:p>
        </p:txBody>
      </p:sp>
      <p:sp>
        <p:nvSpPr>
          <p:cNvPr id="14" name="TextBox 13"/>
          <p:cNvSpPr txBox="1"/>
          <p:nvPr/>
        </p:nvSpPr>
        <p:spPr>
          <a:xfrm>
            <a:off x="171451" y="947499"/>
            <a:ext cx="342989" cy="779701"/>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5772151" y="3691468"/>
            <a:ext cx="342989" cy="779701"/>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2863237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00050" y="4572000"/>
            <a:ext cx="4786771" cy="2263200"/>
          </a:xfrm>
        </p:spPr>
        <p:txBody>
          <a:bodyPr anchor="b">
            <a:normAutofit/>
          </a:bodyPr>
          <a:lstStyle>
            <a:lvl1pPr algn="l">
              <a:defRPr sz="21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00050" y="6843974"/>
            <a:ext cx="4787664" cy="1182425"/>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98F85-6476-4F5D-87B9-B76E88A78029}"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835714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42213" y="711200"/>
            <a:ext cx="5144840" cy="3860800"/>
          </a:xfrm>
        </p:spPr>
        <p:txBody>
          <a:bodyPr anchor="ctr">
            <a:normAutofit/>
          </a:bodyPr>
          <a:lstStyle>
            <a:lvl1pPr algn="l">
              <a:defRPr sz="21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00050" y="5181600"/>
            <a:ext cx="4786771" cy="1399821"/>
          </a:xfrm>
        </p:spPr>
        <p:txBody>
          <a:bodyPr vert="horz" lIns="91440" tIns="45720" rIns="91440" bIns="45720" rtlCol="0" anchor="b">
            <a:normAutofit/>
          </a:bodyPr>
          <a:lstStyle>
            <a:lvl1pPr>
              <a:buNone/>
              <a:defRPr lang="en-US" sz="15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00050" y="6604000"/>
            <a:ext cx="4786770" cy="1422400"/>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98F85-6476-4F5D-87B9-B76E88A78029}"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EBEE0-62AF-4AF7-8633-AE1FB4980E4B}" type="slidenum">
              <a:rPr lang="en-GB" smtClean="0"/>
              <a:t>‹#›</a:t>
            </a:fld>
            <a:endParaRPr lang="en-GB"/>
          </a:p>
        </p:txBody>
      </p:sp>
      <p:sp>
        <p:nvSpPr>
          <p:cNvPr id="14" name="TextBox 13"/>
          <p:cNvSpPr txBox="1"/>
          <p:nvPr/>
        </p:nvSpPr>
        <p:spPr>
          <a:xfrm>
            <a:off x="171451" y="947499"/>
            <a:ext cx="342989" cy="779701"/>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5772151" y="3691468"/>
            <a:ext cx="342989" cy="779701"/>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spTree>
    <p:extLst>
      <p:ext uri="{BB962C8B-B14F-4D97-AF65-F5344CB8AC3E}">
        <p14:creationId xmlns:p14="http://schemas.microsoft.com/office/powerpoint/2010/main" val="2024363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00050" y="711200"/>
            <a:ext cx="5644244" cy="3860800"/>
          </a:xfrm>
        </p:spPr>
        <p:txBody>
          <a:bodyPr vert="horz" lIns="91440" tIns="45720" rIns="91440" bIns="45720" rtlCol="0" anchor="ctr">
            <a:normAutofit/>
          </a:bodyPr>
          <a:lstStyle>
            <a:lvl1pPr>
              <a:defRPr lang="en-US" sz="21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00050" y="5238045"/>
            <a:ext cx="4786771" cy="1117600"/>
          </a:xfrm>
        </p:spPr>
        <p:txBody>
          <a:bodyPr vert="horz" lIns="91440" tIns="45720" rIns="91440" bIns="45720" rtlCol="0" anchor="b">
            <a:normAutofit/>
          </a:bodyPr>
          <a:lstStyle>
            <a:lvl1pPr>
              <a:buNone/>
              <a:defRPr lang="en-US" sz="15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00050" y="6355648"/>
            <a:ext cx="4786770" cy="1670753"/>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98F85-6476-4F5D-87B9-B76E88A78029}"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1549117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0051" y="5994400"/>
            <a:ext cx="4916150" cy="2032000"/>
          </a:xfrm>
        </p:spPr>
        <p:txBody>
          <a:bodyPr>
            <a:normAutofit/>
          </a:bodyPr>
          <a:lstStyle>
            <a:lvl1pPr algn="l">
              <a:defRPr sz="21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00051" y="711201"/>
            <a:ext cx="4916150" cy="502356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A98F85-6476-4F5D-87B9-B76E88A78029}"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4286959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24804" y="711200"/>
            <a:ext cx="1533146" cy="5892800"/>
          </a:xfrm>
        </p:spPr>
        <p:txBody>
          <a:bodyPr vert="eaVert">
            <a:normAutofit/>
          </a:bodyPr>
          <a:lstStyle>
            <a:lvl1pPr>
              <a:defRPr sz="21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00050" y="711200"/>
            <a:ext cx="4387509" cy="73152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A98F85-6476-4F5D-87B9-B76E88A78029}"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414818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1" y="5994400"/>
            <a:ext cx="4916150" cy="2032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00051" y="711200"/>
            <a:ext cx="4916150" cy="502356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2A896E-9806-48B7-9D21-FA590AF08E32}"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FAF895-2DB1-444B-B734-5F0A41479F50}" type="slidenum">
              <a:rPr lang="en-GB" smtClean="0"/>
              <a:t>‹#›</a:t>
            </a:fld>
            <a:endParaRPr lang="en-GB"/>
          </a:p>
        </p:txBody>
      </p:sp>
    </p:spTree>
    <p:extLst>
      <p:ext uri="{BB962C8B-B14F-4D97-AF65-F5344CB8AC3E}">
        <p14:creationId xmlns:p14="http://schemas.microsoft.com/office/powerpoint/2010/main" val="566886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0050" y="2641599"/>
            <a:ext cx="4801851" cy="3093156"/>
          </a:xfrm>
        </p:spPr>
        <p:txBody>
          <a:bodyPr anchor="b">
            <a:normAutofit/>
          </a:bodyPr>
          <a:lstStyle>
            <a:lvl1pPr algn="l">
              <a:defRPr sz="2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00051" y="5983112"/>
            <a:ext cx="4801850" cy="2043289"/>
          </a:xfrm>
        </p:spPr>
        <p:txBody>
          <a:bodyPr anchor="t">
            <a:normAutofit/>
          </a:bodyPr>
          <a:lstStyle>
            <a:lvl1pPr marL="0" indent="0" algn="l">
              <a:buNone/>
              <a:defRPr sz="1350">
                <a:solidFill>
                  <a:schemeClr val="bg2">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A98F85-6476-4F5D-87B9-B76E88A78029}" type="datetimeFigureOut">
              <a:rPr lang="en-GB" smtClean="0"/>
              <a:t>26/01/2020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67582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1" y="5994400"/>
            <a:ext cx="4916150" cy="2032000"/>
          </a:xfrm>
        </p:spPr>
        <p:txBody>
          <a:bodyPr>
            <a:normAutofit/>
          </a:bodyPr>
          <a:lstStyle>
            <a:lvl1pPr>
              <a:defRPr sz="2400"/>
            </a:lvl1pPr>
          </a:lstStyle>
          <a:p>
            <a:r>
              <a:rPr lang="en-US" smtClean="0"/>
              <a:t>Click to edit Master title style</a:t>
            </a:r>
            <a:endParaRPr lang="en-US" dirty="0"/>
          </a:p>
        </p:txBody>
      </p:sp>
      <p:sp>
        <p:nvSpPr>
          <p:cNvPr id="11" name="Content Placeholder 3"/>
          <p:cNvSpPr>
            <a:spLocks noGrp="1"/>
          </p:cNvSpPr>
          <p:nvPr>
            <p:ph sz="half" idx="13"/>
          </p:nvPr>
        </p:nvSpPr>
        <p:spPr>
          <a:xfrm>
            <a:off x="400051" y="711201"/>
            <a:ext cx="2962475" cy="5023556"/>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3496771" y="711200"/>
            <a:ext cx="2961179" cy="5012267"/>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A98F85-6476-4F5D-87B9-B76E88A78029}" type="datetimeFigureOut">
              <a:rPr lang="en-GB" smtClean="0"/>
              <a:t>26/01/2020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281379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0051" y="5994400"/>
            <a:ext cx="4916150" cy="2032000"/>
          </a:xfrm>
        </p:spPr>
        <p:txBody>
          <a:bodyPr>
            <a:normAutofit/>
          </a:bodyPr>
          <a:lstStyle>
            <a:lvl1pPr>
              <a:defRPr sz="2400"/>
            </a:lvl1pPr>
          </a:lstStyle>
          <a:p>
            <a:r>
              <a:rPr lang="en-US" smtClean="0"/>
              <a:t>Click to edit Master title style</a:t>
            </a:r>
            <a:endParaRPr lang="en-US" dirty="0"/>
          </a:p>
        </p:txBody>
      </p:sp>
      <p:sp>
        <p:nvSpPr>
          <p:cNvPr id="3" name="Text Placeholder 2"/>
          <p:cNvSpPr>
            <a:spLocks noGrp="1"/>
          </p:cNvSpPr>
          <p:nvPr>
            <p:ph type="body" idx="1"/>
          </p:nvPr>
        </p:nvSpPr>
        <p:spPr>
          <a:xfrm>
            <a:off x="571501" y="711200"/>
            <a:ext cx="2787650" cy="812800"/>
          </a:xfrm>
        </p:spPr>
        <p:txBody>
          <a:bodyPr anchor="b">
            <a:noAutofit/>
          </a:bodyPr>
          <a:lstStyle>
            <a:lvl1pPr marL="0" indent="0">
              <a:buNone/>
              <a:defRPr sz="1800" b="0" cap="all">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00050" y="1524001"/>
            <a:ext cx="2959100" cy="4210756"/>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641263" y="755651"/>
            <a:ext cx="2823038" cy="768349"/>
          </a:xfrm>
        </p:spPr>
        <p:txBody>
          <a:bodyPr anchor="b">
            <a:noAutofit/>
          </a:bodyPr>
          <a:lstStyle>
            <a:lvl1pPr marL="0" indent="0">
              <a:buNone/>
              <a:defRPr sz="1800" b="0" cap="all">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96772" y="1524000"/>
            <a:ext cx="2967529" cy="419946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A98F85-6476-4F5D-87B9-B76E88A78029}" type="datetimeFigureOut">
              <a:rPr lang="en-GB" smtClean="0"/>
              <a:t>26/01/2020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3987315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0051" y="5994400"/>
            <a:ext cx="4916150" cy="2032000"/>
          </a:xfrm>
        </p:spPr>
        <p:txBody>
          <a:bodyPr>
            <a:normAutofit/>
          </a:bodyPr>
          <a:lstStyle>
            <a:lvl1pPr>
              <a:defRPr sz="24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A98F85-6476-4F5D-87B9-B76E88A78029}" type="datetimeFigureOut">
              <a:rPr lang="en-GB" smtClean="0"/>
              <a:t>26/01/2020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542190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98F85-6476-4F5D-87B9-B76E88A78029}" type="datetimeFigureOut">
              <a:rPr lang="en-GB" smtClean="0"/>
              <a:t>26/01/2020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39495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00" y="711200"/>
            <a:ext cx="2400300" cy="2032000"/>
          </a:xfrm>
        </p:spPr>
        <p:txBody>
          <a:bodyPr anchor="b">
            <a:normAutofit/>
          </a:bodyPr>
          <a:lstStyle>
            <a:lvl1pPr algn="l">
              <a:defRPr sz="1500" b="0"/>
            </a:lvl1pPr>
          </a:lstStyle>
          <a:p>
            <a:r>
              <a:rPr lang="en-US" smtClean="0"/>
              <a:t>Click to edit Master title style</a:t>
            </a:r>
            <a:endParaRPr lang="en-US" dirty="0"/>
          </a:p>
        </p:txBody>
      </p:sp>
      <p:sp>
        <p:nvSpPr>
          <p:cNvPr id="3" name="Content Placeholder 2"/>
          <p:cNvSpPr>
            <a:spLocks noGrp="1"/>
          </p:cNvSpPr>
          <p:nvPr>
            <p:ph idx="1"/>
          </p:nvPr>
        </p:nvSpPr>
        <p:spPr>
          <a:xfrm>
            <a:off x="400050" y="711200"/>
            <a:ext cx="3329066" cy="73152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064000" y="2946403"/>
            <a:ext cx="2400300" cy="2788356"/>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98F85-6476-4F5D-87B9-B76E88A78029}" type="datetimeFigureOut">
              <a:rPr lang="en-GB" smtClean="0"/>
              <a:t>26/01/2020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462964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71850" y="1930400"/>
            <a:ext cx="2672444" cy="1524000"/>
          </a:xfrm>
        </p:spPr>
        <p:txBody>
          <a:bodyPr anchor="b">
            <a:normAutofit/>
          </a:bodyPr>
          <a:lstStyle>
            <a:lvl1pPr algn="l">
              <a:defRPr sz="18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571500" y="1219200"/>
            <a:ext cx="2460731" cy="64008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3372021" y="3657600"/>
            <a:ext cx="2673167" cy="2777067"/>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A98F85-6476-4F5D-87B9-B76E88A78029}" type="datetimeFigureOut">
              <a:rPr lang="en-GB" smtClean="0"/>
              <a:t>26/01/2020</a:t>
            </a:fld>
            <a:endParaRPr lang="en-GB"/>
          </a:p>
        </p:txBody>
      </p:sp>
      <p:sp>
        <p:nvSpPr>
          <p:cNvPr id="6" name="Footer Placeholder 5"/>
          <p:cNvSpPr>
            <a:spLocks noGrp="1"/>
          </p:cNvSpPr>
          <p:nvPr>
            <p:ph type="ftr" sz="quarter" idx="11"/>
          </p:nvPr>
        </p:nvSpPr>
        <p:spPr>
          <a:xfrm>
            <a:off x="400050" y="8229601"/>
            <a:ext cx="4358793" cy="486833"/>
          </a:xfrm>
        </p:spPr>
        <p:txBody>
          <a:bodyPr/>
          <a:lstStyle/>
          <a:p>
            <a:endParaRPr lang="en-GB"/>
          </a:p>
        </p:txBody>
      </p:sp>
      <p:sp>
        <p:nvSpPr>
          <p:cNvPr id="7" name="Slide Number Placeholder 6"/>
          <p:cNvSpPr>
            <a:spLocks noGrp="1"/>
          </p:cNvSpPr>
          <p:nvPr>
            <p:ph type="sldNum" sz="quarter" idx="12"/>
          </p:nvPr>
        </p:nvSpPr>
        <p:spPr/>
        <p:txBody>
          <a:bodyPr/>
          <a:lstStyle/>
          <a:p>
            <a:fld id="{112EBEE0-62AF-4AF7-8633-AE1FB4980E4B}" type="slidenum">
              <a:rPr lang="en-GB" smtClean="0"/>
              <a:t>‹#›</a:t>
            </a:fld>
            <a:endParaRPr lang="en-GB"/>
          </a:p>
        </p:txBody>
      </p:sp>
    </p:spTree>
    <p:extLst>
      <p:ext uri="{BB962C8B-B14F-4D97-AF65-F5344CB8AC3E}">
        <p14:creationId xmlns:p14="http://schemas.microsoft.com/office/powerpoint/2010/main" val="358840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5003006" y="5192890"/>
            <a:ext cx="1852842" cy="3544711"/>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400051" y="5994400"/>
            <a:ext cx="4916150" cy="2032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0051" y="711201"/>
            <a:ext cx="4916150" cy="502356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572684" y="8229605"/>
            <a:ext cx="900347" cy="486833"/>
          </a:xfrm>
          <a:prstGeom prst="rect">
            <a:avLst/>
          </a:prstGeom>
        </p:spPr>
        <p:txBody>
          <a:bodyPr vert="horz" lIns="91440" tIns="45720" rIns="91440" bIns="45720" rtlCol="0" anchor="t"/>
          <a:lstStyle>
            <a:lvl1pPr algn="r">
              <a:defRPr sz="750" b="0" i="0">
                <a:solidFill>
                  <a:schemeClr val="bg2">
                    <a:lumMod val="50000"/>
                  </a:schemeClr>
                </a:solidFill>
                <a:effectLst/>
                <a:latin typeface="+mn-lt"/>
              </a:defRPr>
            </a:lvl1pPr>
          </a:lstStyle>
          <a:p>
            <a:fld id="{EDA98F85-6476-4F5D-87B9-B76E88A78029}" type="datetimeFigureOut">
              <a:rPr lang="en-GB" smtClean="0"/>
              <a:t>26/01/2020</a:t>
            </a:fld>
            <a:endParaRPr lang="en-GB"/>
          </a:p>
        </p:txBody>
      </p:sp>
      <p:sp>
        <p:nvSpPr>
          <p:cNvPr id="5" name="Footer Placeholder 4"/>
          <p:cNvSpPr>
            <a:spLocks noGrp="1"/>
          </p:cNvSpPr>
          <p:nvPr>
            <p:ph type="ftr" sz="quarter" idx="3"/>
          </p:nvPr>
        </p:nvSpPr>
        <p:spPr>
          <a:xfrm>
            <a:off x="400050" y="8229601"/>
            <a:ext cx="4358793" cy="486833"/>
          </a:xfrm>
          <a:prstGeom prst="rect">
            <a:avLst/>
          </a:prstGeom>
        </p:spPr>
        <p:txBody>
          <a:bodyPr vert="horz" lIns="91440" tIns="45720" rIns="91440" bIns="45720" rtlCol="0" anchor="t"/>
          <a:lstStyle>
            <a:lvl1pPr algn="l">
              <a:defRPr sz="75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5830820" y="7437972"/>
            <a:ext cx="642680" cy="893233"/>
          </a:xfrm>
          <a:prstGeom prst="rect">
            <a:avLst/>
          </a:prstGeom>
        </p:spPr>
        <p:txBody>
          <a:bodyPr vert="horz" lIns="91440" tIns="45720" rIns="91440" bIns="45720" rtlCol="0" anchor="b"/>
          <a:lstStyle>
            <a:lvl1pPr algn="r">
              <a:defRPr sz="2100" b="0" i="0">
                <a:solidFill>
                  <a:schemeClr val="bg2">
                    <a:lumMod val="50000"/>
                  </a:schemeClr>
                </a:solidFill>
                <a:effectLst/>
                <a:latin typeface="+mn-lt"/>
              </a:defRPr>
            </a:lvl1pPr>
          </a:lstStyle>
          <a:p>
            <a:fld id="{112EBEE0-62AF-4AF7-8633-AE1FB4980E4B}" type="slidenum">
              <a:rPr lang="en-GB" smtClean="0"/>
              <a:t>‹#›</a:t>
            </a:fld>
            <a:endParaRPr lang="en-GB"/>
          </a:p>
        </p:txBody>
      </p:sp>
    </p:spTree>
    <p:extLst>
      <p:ext uri="{BB962C8B-B14F-4D97-AF65-F5344CB8AC3E}">
        <p14:creationId xmlns:p14="http://schemas.microsoft.com/office/powerpoint/2010/main" val="647483774"/>
      </p:ext>
    </p:extLst>
  </p:cSld>
  <p:clrMap bg1="dk1" tx1="lt1" bg2="dk2" tx2="lt2" accent1="accent1" accent2="accent2" accent3="accent3" accent4="accent4" accent5="accent5" accent6="accent6" hlink="hlink" folHlink="folHlink"/>
  <p:sldLayoutIdLst>
    <p:sldLayoutId id="2147484490" r:id="rId1"/>
    <p:sldLayoutId id="2147484491" r:id="rId2"/>
    <p:sldLayoutId id="2147484492" r:id="rId3"/>
    <p:sldLayoutId id="2147484493" r:id="rId4"/>
    <p:sldLayoutId id="2147484494" r:id="rId5"/>
    <p:sldLayoutId id="2147484495" r:id="rId6"/>
    <p:sldLayoutId id="2147484496" r:id="rId7"/>
    <p:sldLayoutId id="2147484497" r:id="rId8"/>
    <p:sldLayoutId id="2147484498" r:id="rId9"/>
    <p:sldLayoutId id="2147484499" r:id="rId10"/>
    <p:sldLayoutId id="2147484500" r:id="rId11"/>
    <p:sldLayoutId id="2147484501" r:id="rId12"/>
    <p:sldLayoutId id="2147484502" r:id="rId13"/>
    <p:sldLayoutId id="2147484503" r:id="rId14"/>
    <p:sldLayoutId id="2147484504" r:id="rId15"/>
    <p:sldLayoutId id="2147484505" r:id="rId16"/>
    <p:sldLayoutId id="2147484506" r:id="rId17"/>
  </p:sldLayoutIdLst>
  <p:txStyles>
    <p:titleStyle>
      <a:lvl1pPr algn="l" defTabSz="342900" rtl="0" eaLnBrk="1" latinLnBrk="0" hangingPunct="1">
        <a:spcBef>
          <a:spcPct val="0"/>
        </a:spcBef>
        <a:buNone/>
        <a:defRPr sz="2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500" kern="1200" cap="none">
          <a:solidFill>
            <a:schemeClr val="bg2">
              <a:lumMod val="7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350" kern="1200" cap="none">
          <a:solidFill>
            <a:schemeClr val="bg2">
              <a:lumMod val="7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80000"/>
        <a:buFont typeface="Wingdings 3" panose="05040102010807070707" pitchFamily="18" charset="2"/>
        <a:buChar char=""/>
        <a:defRPr sz="1200" kern="1200" cap="none">
          <a:solidFill>
            <a:schemeClr val="bg2">
              <a:lumMod val="7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80000"/>
        <a:buFont typeface="Wingdings 3" panose="05040102010807070707" pitchFamily="18" charset="2"/>
        <a:buChar char=""/>
        <a:defRPr sz="1050" kern="1200" cap="none">
          <a:solidFill>
            <a:schemeClr val="bg2">
              <a:lumMod val="7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99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2704" y="3861124"/>
            <a:ext cx="5531992" cy="2005965"/>
          </a:xfrm>
        </p:spPr>
        <p:txBody>
          <a:bodyPr>
            <a:noAutofit/>
          </a:bodyPr>
          <a:lstStyle/>
          <a:p>
            <a:r>
              <a:rPr lang="en-GB" sz="1800" cap="none" dirty="0">
                <a:solidFill>
                  <a:srgbClr val="E4CCB1"/>
                </a:solidFill>
                <a:cs typeface="Calibri" panose="020F0502020204030204" pitchFamily="34" charset="0"/>
              </a:rPr>
              <a:t>“Companies benefit when they discourage employees from working extra hours or taking work home. </a:t>
            </a:r>
            <a:r>
              <a:rPr lang="en-GB" sz="1800" cap="none" dirty="0">
                <a:solidFill>
                  <a:srgbClr val="E4CCB1"/>
                </a:solidFill>
                <a:cs typeface="Calibri" panose="020F0502020204030204" pitchFamily="34" charset="0"/>
              </a:rPr>
              <a:t>When</a:t>
            </a:r>
            <a:br>
              <a:rPr lang="en-GB" sz="1800" cap="none" dirty="0">
                <a:solidFill>
                  <a:srgbClr val="E4CCB1"/>
                </a:solidFill>
                <a:cs typeface="Calibri" panose="020F0502020204030204" pitchFamily="34" charset="0"/>
              </a:rPr>
            </a:br>
            <a:r>
              <a:rPr lang="en-GB" sz="1800" cap="none" dirty="0">
                <a:solidFill>
                  <a:srgbClr val="E4CCB1"/>
                </a:solidFill>
                <a:cs typeface="Calibri" panose="020F0502020204030204" pitchFamily="34" charset="0"/>
              </a:rPr>
              <a:t>employees spend their leisure time without ‘producing’ something for the job, they will </a:t>
            </a:r>
            <a:r>
              <a:rPr lang="en-GB" sz="1800" cap="none" dirty="0" smtClean="0">
                <a:solidFill>
                  <a:srgbClr val="E4CCB1"/>
                </a:solidFill>
                <a:cs typeface="Calibri" panose="020F0502020204030204" pitchFamily="34" charset="0"/>
              </a:rPr>
              <a:t>    be </a:t>
            </a:r>
            <a:r>
              <a:rPr lang="en-GB" sz="1800" cap="none" dirty="0">
                <a:solidFill>
                  <a:srgbClr val="E4CCB1"/>
                </a:solidFill>
                <a:cs typeface="Calibri" panose="020F0502020204030204" pitchFamily="34" charset="0"/>
              </a:rPr>
              <a:t>more focused and effective</a:t>
            </a:r>
            <a:br>
              <a:rPr lang="en-GB" sz="1800" cap="none" dirty="0">
                <a:solidFill>
                  <a:srgbClr val="E4CCB1"/>
                </a:solidFill>
                <a:cs typeface="Calibri" panose="020F0502020204030204" pitchFamily="34" charset="0"/>
              </a:rPr>
            </a:br>
            <a:r>
              <a:rPr lang="en-GB" sz="1800" cap="none" dirty="0">
                <a:solidFill>
                  <a:srgbClr val="E4CCB1"/>
                </a:solidFill>
                <a:cs typeface="Calibri" panose="020F0502020204030204" pitchFamily="34" charset="0"/>
              </a:rPr>
              <a:t>when they return to work.”</a:t>
            </a:r>
            <a:br>
              <a:rPr lang="en-GB" sz="1800" cap="none" dirty="0">
                <a:solidFill>
                  <a:srgbClr val="E4CCB1"/>
                </a:solidFill>
                <a:cs typeface="Calibri" panose="020F0502020204030204" pitchFamily="34" charset="0"/>
              </a:rPr>
            </a:br>
            <a:r>
              <a:rPr lang="en-GB" sz="1800" cap="none" dirty="0">
                <a:solidFill>
                  <a:srgbClr val="E4CCB1"/>
                </a:solidFill>
                <a:cs typeface="Calibri" panose="020F0502020204030204" pitchFamily="34" charset="0"/>
              </a:rPr>
              <a:t/>
            </a:r>
            <a:br>
              <a:rPr lang="en-GB" sz="1800" cap="none" dirty="0">
                <a:solidFill>
                  <a:srgbClr val="E4CCB1"/>
                </a:solidFill>
                <a:cs typeface="Calibri" panose="020F0502020204030204" pitchFamily="34" charset="0"/>
              </a:rPr>
            </a:br>
            <a:r>
              <a:rPr lang="en-GB" sz="1800" cap="none" dirty="0">
                <a:solidFill>
                  <a:srgbClr val="E4CCB1"/>
                </a:solidFill>
                <a:cs typeface="Calibri" panose="020F0502020204030204" pitchFamily="34" charset="0"/>
              </a:rPr>
              <a:t>Discuss the extent to which you agree </a:t>
            </a:r>
            <a:r>
              <a:rPr lang="en-GB" sz="1800" cap="none" dirty="0" smtClean="0">
                <a:solidFill>
                  <a:srgbClr val="E4CCB1"/>
                </a:solidFill>
                <a:cs typeface="Calibri" panose="020F0502020204030204" pitchFamily="34" charset="0"/>
              </a:rPr>
              <a:t>               or </a:t>
            </a:r>
            <a:r>
              <a:rPr lang="en-GB" sz="1800" cap="none" dirty="0">
                <a:solidFill>
                  <a:srgbClr val="E4CCB1"/>
                </a:solidFill>
                <a:cs typeface="Calibri" panose="020F0502020204030204" pitchFamily="34" charset="0"/>
              </a:rPr>
              <a:t>disagree with the opinion </a:t>
            </a:r>
            <a:r>
              <a:rPr lang="en-GB" sz="1800" cap="none" dirty="0" smtClean="0">
                <a:solidFill>
                  <a:srgbClr val="E4CCB1"/>
                </a:solidFill>
                <a:cs typeface="Calibri" panose="020F0502020204030204" pitchFamily="34" charset="0"/>
              </a:rPr>
              <a:t>expressed       above.</a:t>
            </a:r>
            <a:endParaRPr lang="en-GB" sz="1800" cap="none" dirty="0">
              <a:solidFill>
                <a:srgbClr val="E4CCB1"/>
              </a:solidFill>
              <a:cs typeface="Calibri" panose="020F0502020204030204" pitchFamily="34" charset="0"/>
            </a:endParaRPr>
          </a:p>
        </p:txBody>
      </p:sp>
      <p:sp>
        <p:nvSpPr>
          <p:cNvPr id="3" name="Subtitle 2"/>
          <p:cNvSpPr>
            <a:spLocks noGrp="1"/>
          </p:cNvSpPr>
          <p:nvPr>
            <p:ph type="subTitle" idx="1"/>
          </p:nvPr>
        </p:nvSpPr>
        <p:spPr>
          <a:xfrm>
            <a:off x="232704" y="1671870"/>
            <a:ext cx="5657850" cy="642938"/>
          </a:xfrm>
        </p:spPr>
        <p:txBody>
          <a:bodyPr anchor="ctr">
            <a:normAutofit/>
          </a:bodyPr>
          <a:lstStyle/>
          <a:p>
            <a:r>
              <a:rPr lang="en-US" sz="2250" b="1" dirty="0">
                <a:solidFill>
                  <a:srgbClr val="E4CCB1"/>
                </a:solidFill>
              </a:rPr>
              <a:t>Analysis of an Argument</a:t>
            </a:r>
            <a:endParaRPr lang="en-GB" sz="2250" b="1" dirty="0">
              <a:solidFill>
                <a:srgbClr val="E4CCB1"/>
              </a:solidFill>
            </a:endParaRPr>
          </a:p>
        </p:txBody>
      </p:sp>
    </p:spTree>
    <p:extLst>
      <p:ext uri="{BB962C8B-B14F-4D97-AF65-F5344CB8AC3E}">
        <p14:creationId xmlns:p14="http://schemas.microsoft.com/office/powerpoint/2010/main" val="1528531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87F75"/>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 y="1"/>
            <a:ext cx="6545579" cy="8719930"/>
          </a:xfrm>
          <a:noFill/>
        </p:spPr>
        <p:txBody>
          <a:bodyPr>
            <a:normAutofit fontScale="85000" lnSpcReduction="20000"/>
          </a:bodyPr>
          <a:lstStyle/>
          <a:p>
            <a:pPr marL="0" indent="0">
              <a:buNone/>
            </a:pPr>
            <a:r>
              <a:rPr lang="en-GB" dirty="0">
                <a:solidFill>
                  <a:srgbClr val="E4CCB1"/>
                </a:solidFill>
                <a:latin typeface="+mj-lt"/>
              </a:rPr>
              <a:t>This statement claims that if employee does not have overtime work, he performs better and efficient on working hours.</a:t>
            </a:r>
          </a:p>
          <a:p>
            <a:pPr marL="0" indent="0">
              <a:buNone/>
            </a:pPr>
            <a:r>
              <a:rPr lang="en-GB" dirty="0">
                <a:solidFill>
                  <a:srgbClr val="E4CCB1"/>
                </a:solidFill>
                <a:latin typeface="+mj-lt"/>
              </a:rPr>
              <a:t>By working long hours, work will probably be done faster and employee could probably learn more and If overtime is payed, the employee can feel multiple professional accomplishments.</a:t>
            </a:r>
          </a:p>
          <a:p>
            <a:pPr marL="0" indent="0">
              <a:buNone/>
            </a:pPr>
            <a:r>
              <a:rPr lang="en-GB" dirty="0">
                <a:solidFill>
                  <a:srgbClr val="E4CCB1"/>
                </a:solidFill>
                <a:latin typeface="+mj-lt"/>
              </a:rPr>
              <a:t>People without families and with money problems or just extra free time, can easily get into this overtime routine.</a:t>
            </a:r>
          </a:p>
          <a:p>
            <a:pPr marL="0" indent="0">
              <a:buNone/>
            </a:pPr>
            <a:r>
              <a:rPr lang="en-GB" dirty="0">
                <a:solidFill>
                  <a:srgbClr val="E4CCB1"/>
                </a:solidFill>
                <a:latin typeface="+mj-lt"/>
              </a:rPr>
              <a:t>Colleagues with similar working habits can express gratitude and admiration to this kind of commitment to job, which can also be fulfilling in professional matter, because your extra effort is being recognized.</a:t>
            </a:r>
          </a:p>
          <a:p>
            <a:pPr marL="0" indent="0">
              <a:buNone/>
            </a:pPr>
            <a:r>
              <a:rPr lang="en-GB" dirty="0">
                <a:solidFill>
                  <a:srgbClr val="E4CCB1"/>
                </a:solidFill>
                <a:latin typeface="+mj-lt"/>
              </a:rPr>
              <a:t>People tend to substitute lack of hobbies and social life with overworking, so they feel useful.</a:t>
            </a:r>
          </a:p>
          <a:p>
            <a:pPr marL="0" indent="0">
              <a:buNone/>
            </a:pPr>
            <a:r>
              <a:rPr lang="en-GB" dirty="0">
                <a:solidFill>
                  <a:srgbClr val="E4CCB1"/>
                </a:solidFill>
                <a:latin typeface="+mj-lt"/>
              </a:rPr>
              <a:t>Superior colleagues or bosses can demand long hours from employee, so he accepts it because he is afraid of being fired and unemployed.</a:t>
            </a:r>
          </a:p>
          <a:p>
            <a:pPr marL="0" indent="0">
              <a:buNone/>
            </a:pPr>
            <a:r>
              <a:rPr lang="en-GB" dirty="0">
                <a:solidFill>
                  <a:srgbClr val="E4CCB1"/>
                </a:solidFill>
                <a:latin typeface="+mj-lt"/>
              </a:rPr>
              <a:t>Although all this situations are somehow justified, in long term, employees who constantly tend to work overtime, gets tired sooner and feel exhausted more often, because our intellectual engagement in the day is limited.</a:t>
            </a:r>
          </a:p>
          <a:p>
            <a:pPr marL="0" indent="0">
              <a:buNone/>
            </a:pPr>
            <a:r>
              <a:rPr lang="en-GB" dirty="0">
                <a:solidFill>
                  <a:srgbClr val="E4CCB1"/>
                </a:solidFill>
                <a:latin typeface="+mj-lt"/>
              </a:rPr>
              <a:t>Thus, decrease in productivity is inevitable more and more everyday, stress, fear and exhaustion effects cognitive reasoning and </a:t>
            </a:r>
            <a:r>
              <a:rPr lang="en-GB" dirty="0" smtClean="0">
                <a:solidFill>
                  <a:srgbClr val="E4CCB1"/>
                </a:solidFill>
                <a:latin typeface="+mj-lt"/>
              </a:rPr>
              <a:t>concentration, so </a:t>
            </a:r>
            <a:r>
              <a:rPr lang="en-GB" dirty="0">
                <a:solidFill>
                  <a:srgbClr val="E4CCB1"/>
                </a:solidFill>
                <a:latin typeface="+mj-lt"/>
              </a:rPr>
              <a:t>company is actually loosing by paying more.</a:t>
            </a:r>
          </a:p>
          <a:p>
            <a:pPr marL="0" indent="0">
              <a:buNone/>
            </a:pPr>
            <a:r>
              <a:rPr lang="en-GB" dirty="0">
                <a:solidFill>
                  <a:srgbClr val="E4CCB1"/>
                </a:solidFill>
                <a:latin typeface="+mj-lt"/>
              </a:rPr>
              <a:t>People who spend less time with their families and friend because of job, tend to develop hate towards employer and workplace, which results in lack of interest in job and produces more errors.</a:t>
            </a:r>
          </a:p>
          <a:p>
            <a:pPr marL="0" indent="0">
              <a:buNone/>
            </a:pPr>
            <a:r>
              <a:rPr lang="en-GB" dirty="0">
                <a:solidFill>
                  <a:srgbClr val="E4CCB1"/>
                </a:solidFill>
                <a:latin typeface="+mj-lt"/>
              </a:rPr>
              <a:t>Regularly working long hours results in poor work-life balance, leading to lower job satisfaction and performance, as well as lower satisfaction with life and relationships.</a:t>
            </a:r>
          </a:p>
          <a:p>
            <a:pPr marL="0" indent="0">
              <a:buNone/>
            </a:pPr>
            <a:r>
              <a:rPr lang="en-GB" dirty="0">
                <a:solidFill>
                  <a:srgbClr val="E4CCB1"/>
                </a:solidFill>
                <a:latin typeface="+mj-lt"/>
              </a:rPr>
              <a:t>Working from home comes across a lot of distractions, like kids, and person cannot fully commit neither to a job or their children.</a:t>
            </a:r>
          </a:p>
          <a:p>
            <a:pPr marL="0" indent="0">
              <a:buNone/>
            </a:pPr>
            <a:r>
              <a:rPr lang="en-GB" dirty="0">
                <a:solidFill>
                  <a:srgbClr val="E4CCB1"/>
                </a:solidFill>
                <a:latin typeface="+mj-lt"/>
              </a:rPr>
              <a:t>People who enjoys doing sports are likely to have more energy, they feel relaxed and through sports they can eject negative thoughts, because their mind is focused on training and exceeding the limits of their bodies - and on job, they won't have problem with exceeding the limits of their minds.</a:t>
            </a:r>
          </a:p>
          <a:p>
            <a:pPr marL="0" indent="0">
              <a:buNone/>
            </a:pPr>
            <a:r>
              <a:rPr lang="en-GB" dirty="0">
                <a:solidFill>
                  <a:srgbClr val="E4CCB1"/>
                </a:solidFill>
                <a:latin typeface="+mj-lt"/>
              </a:rPr>
              <a:t>By doing hobbies, people express and develops their </a:t>
            </a:r>
            <a:r>
              <a:rPr lang="en-GB">
                <a:solidFill>
                  <a:srgbClr val="E4CCB1"/>
                </a:solidFill>
                <a:latin typeface="+mj-lt"/>
              </a:rPr>
              <a:t>creativity </a:t>
            </a:r>
            <a:r>
              <a:rPr lang="en-GB" smtClean="0">
                <a:solidFill>
                  <a:srgbClr val="E4CCB1"/>
                </a:solidFill>
                <a:latin typeface="+mj-lt"/>
              </a:rPr>
              <a:t>which            </a:t>
            </a:r>
            <a:r>
              <a:rPr lang="en-GB" dirty="0">
                <a:solidFill>
                  <a:srgbClr val="E4CCB1"/>
                </a:solidFill>
                <a:latin typeface="+mj-lt"/>
              </a:rPr>
              <a:t>later has effect on every aspect of their lives and also reduces stress.</a:t>
            </a:r>
          </a:p>
          <a:p>
            <a:pPr marL="0" indent="0">
              <a:buNone/>
            </a:pPr>
            <a:r>
              <a:rPr lang="en-GB" dirty="0">
                <a:solidFill>
                  <a:srgbClr val="E4CCB1"/>
                </a:solidFill>
                <a:latin typeface="+mj-lt"/>
              </a:rPr>
              <a:t>People who are relaxed, fulfilled with different everyday contents </a:t>
            </a:r>
            <a:r>
              <a:rPr lang="en-GB" dirty="0" smtClean="0">
                <a:solidFill>
                  <a:srgbClr val="E4CCB1"/>
                </a:solidFill>
                <a:latin typeface="+mj-lt"/>
              </a:rPr>
              <a:t>are     focused </a:t>
            </a:r>
            <a:r>
              <a:rPr lang="en-GB" dirty="0">
                <a:solidFill>
                  <a:srgbClr val="E4CCB1"/>
                </a:solidFill>
                <a:latin typeface="+mj-lt"/>
              </a:rPr>
              <a:t>to get more job done in working hours, so they can fill in </a:t>
            </a:r>
            <a:r>
              <a:rPr lang="en-GB" dirty="0" smtClean="0">
                <a:solidFill>
                  <a:srgbClr val="E4CCB1"/>
                </a:solidFill>
                <a:latin typeface="+mj-lt"/>
              </a:rPr>
              <a:t>                  other </a:t>
            </a:r>
            <a:r>
              <a:rPr lang="en-GB" dirty="0">
                <a:solidFill>
                  <a:srgbClr val="E4CCB1"/>
                </a:solidFill>
                <a:latin typeface="+mj-lt"/>
              </a:rPr>
              <a:t>half of the day with things they enjoy and love doing.</a:t>
            </a:r>
          </a:p>
          <a:p>
            <a:pPr marL="0" indent="0">
              <a:buNone/>
            </a:pPr>
            <a:r>
              <a:rPr lang="en-GB" dirty="0">
                <a:solidFill>
                  <a:srgbClr val="E4CCB1"/>
                </a:solidFill>
                <a:latin typeface="+mj-lt"/>
              </a:rPr>
              <a:t>In my opinion, working overtime has it’s advantages when it doesn’t </a:t>
            </a:r>
            <a:r>
              <a:rPr lang="en-GB" dirty="0" smtClean="0">
                <a:solidFill>
                  <a:srgbClr val="E4CCB1"/>
                </a:solidFill>
                <a:latin typeface="+mj-lt"/>
              </a:rPr>
              <a:t>  happen </a:t>
            </a:r>
            <a:r>
              <a:rPr lang="en-GB" dirty="0">
                <a:solidFill>
                  <a:srgbClr val="E4CCB1"/>
                </a:solidFill>
                <a:latin typeface="+mj-lt"/>
              </a:rPr>
              <a:t>often.</a:t>
            </a:r>
          </a:p>
          <a:p>
            <a:pPr marL="0" indent="0">
              <a:buNone/>
            </a:pPr>
            <a:r>
              <a:rPr lang="en-GB" dirty="0">
                <a:solidFill>
                  <a:srgbClr val="E4CCB1"/>
                </a:solidFill>
                <a:latin typeface="+mj-lt"/>
              </a:rPr>
              <a:t>In general it has more disadvantages on both employees, employers and business, and this working method should not be </a:t>
            </a:r>
            <a:r>
              <a:rPr lang="en-GB" dirty="0" smtClean="0">
                <a:solidFill>
                  <a:srgbClr val="E4CCB1"/>
                </a:solidFill>
                <a:latin typeface="+mj-lt"/>
              </a:rPr>
              <a:t>encouraged                            </a:t>
            </a:r>
            <a:r>
              <a:rPr lang="en-GB" dirty="0">
                <a:solidFill>
                  <a:srgbClr val="E4CCB1"/>
                </a:solidFill>
                <a:latin typeface="+mj-lt"/>
              </a:rPr>
              <a:t>for the sake of all sides.</a:t>
            </a:r>
            <a:endParaRPr lang="en-GB" sz="1500" dirty="0">
              <a:solidFill>
                <a:srgbClr val="E4CCB1"/>
              </a:solidFill>
              <a:latin typeface="+mj-lt"/>
            </a:endParaRPr>
          </a:p>
        </p:txBody>
      </p:sp>
    </p:spTree>
    <p:extLst>
      <p:ext uri="{BB962C8B-B14F-4D97-AF65-F5344CB8AC3E}">
        <p14:creationId xmlns:p14="http://schemas.microsoft.com/office/powerpoint/2010/main" val="574281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2613</TotalTime>
  <Words>283</Words>
  <Application>Microsoft Office PowerPoint</Application>
  <PresentationFormat>On-screen Show (4:3)</PresentationFormat>
  <Paragraphs>18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Century Gothic</vt:lpstr>
      <vt:lpstr>Wingdings 3</vt:lpstr>
      <vt:lpstr>Slice</vt:lpstr>
      <vt:lpstr>“Companies benefit when they discourage employees from working extra hours or taking work home. When employees spend their leisure time without ‘producing’ something for the job, they will     be more focused and effective when they return to work.”  Discuss the extent to which you agree                or disagree with the opinion expressed       above.</vt:lpstr>
      <vt:lpstr>PowerPoint Presentation</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“Companies benefit when they discourage employees from working extra hours or taking work home. When employees spend their leisure time without ‘producing’ something for the job, they will be more focused and effective when they return to work.”  Discuss the extent to which you agree or disagree with the opinion expressed above</dc:title>
  <dc:creator>Milutinovic, Jana</dc:creator>
  <cp:lastModifiedBy>Milutinovic, Jana</cp:lastModifiedBy>
  <cp:revision>22</cp:revision>
  <dcterms:created xsi:type="dcterms:W3CDTF">2020-01-25T18:14:16Z</dcterms:created>
  <dcterms:modified xsi:type="dcterms:W3CDTF">2020-01-27T13:47:28Z</dcterms:modified>
</cp:coreProperties>
</file>