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6" r:id="rId3"/>
    <p:sldId id="257" r:id="rId4"/>
    <p:sldId id="261" r:id="rId5"/>
    <p:sldId id="258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1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8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1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1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0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4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0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3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1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74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A08B-A03C-606A-C19E-E66DDE4C6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2">
                    <a:lumMod val="10000"/>
                  </a:schemeClr>
                </a:solidFill>
              </a:rPr>
              <a:t>COMBINATIONAL SHIFTER TO IMPLEMENT LOGICAL,CIRCULAR AND ARTHEMATIC SHIFT OPERATIONS IN BOTH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A70-5224-20E7-4437-0BB21EB3C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PRESENTED BY: 21BCE194,21BCE195,21BCE196,21BCE197</a:t>
            </a:r>
          </a:p>
        </p:txBody>
      </p:sp>
    </p:spTree>
    <p:extLst>
      <p:ext uri="{BB962C8B-B14F-4D97-AF65-F5344CB8AC3E}">
        <p14:creationId xmlns:p14="http://schemas.microsoft.com/office/powerpoint/2010/main" val="118540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E57391-11B6-534F-8416-E1BE363D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76" y="513184"/>
            <a:ext cx="6162246" cy="52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4F35-B5EA-D30D-F559-F2CA8DA1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E89F-5DB5-3CBE-6954-06984D3A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INTRODUCTION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TYPES OF SHIFTERS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ARITHMATIC SHIFTER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CIRCULAR SHIFTER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LOGICAL SHIFTER</a:t>
            </a:r>
          </a:p>
          <a:p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3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9705-B6B4-69E6-DCC0-A1196936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479" y="922174"/>
            <a:ext cx="5426158" cy="1371600"/>
          </a:xfrm>
        </p:spPr>
        <p:txBody>
          <a:bodyPr>
            <a:normAutofit/>
          </a:bodyPr>
          <a:lstStyle/>
          <a:p>
            <a:r>
              <a:rPr lang="en-IN" sz="4000" dirty="0"/>
              <a:t>INTRODUCTION  TO SHIFTERS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08BA1-944A-A53B-ADF1-A2BB8313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9965" y="2956248"/>
            <a:ext cx="8211782" cy="332325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A group of flip flops which is used to store multiple bits of data and the data is moved from one flip flop to another is known as </a:t>
            </a: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inter-bold"/>
              </a:rPr>
              <a:t>Shift Register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. The bits stored in registers shifted when the clock pulse is applied within and inside or outside the registers. A </a:t>
            </a: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inter-bold"/>
              </a:rPr>
              <a:t>Shift Register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 can shift the bits either to the left or to the right. A </a:t>
            </a: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inter-bold"/>
              </a:rPr>
              <a:t>Shift Register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, which shifts the bit to the left, is known as </a:t>
            </a: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inter-bold"/>
              </a:rPr>
              <a:t>"Shift left register"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, and it shifts the bit to the right, known as </a:t>
            </a: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inter-bold"/>
              </a:rPr>
              <a:t>"Right left register"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.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1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D2C8-F655-CFE9-739F-FCCD55AB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</a:t>
            </a:r>
            <a:br>
              <a:rPr lang="en-IN" dirty="0"/>
            </a:br>
            <a:r>
              <a:rPr lang="en-IN" dirty="0"/>
              <a:t>SHIFTERS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0599-5C82-7356-3FCB-A8D2425E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THIS PROJECT CONSISTS OF THREE  TYPES OF SHIFTERS: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ARTHEMATIC SHIFTERS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LOGICAL SHIFTERS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CIRCULAR SHIFTERS</a:t>
            </a:r>
          </a:p>
        </p:txBody>
      </p:sp>
    </p:spTree>
    <p:extLst>
      <p:ext uri="{BB962C8B-B14F-4D97-AF65-F5344CB8AC3E}">
        <p14:creationId xmlns:p14="http://schemas.microsoft.com/office/powerpoint/2010/main" val="267745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9C63-B19C-DE85-4382-AEA6EC28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ARTHEMATIC </a:t>
            </a:r>
            <a:br>
              <a:rPr lang="en-IN" dirty="0"/>
            </a:br>
            <a:r>
              <a:rPr lang="en-IN" dirty="0"/>
              <a:t>SHIFTERS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21C6-A7BD-D962-0844-35ABB8D1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NexusSans"/>
              </a:rPr>
              <a:t>Arithmetic shifter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exusSans"/>
              </a:rPr>
              <a:t>—is the same as a logical shifter, but on right shifts fills the most significant bits with a copy of the old most significant bit (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NexusSans"/>
              </a:rPr>
              <a:t>msb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exusSans"/>
              </a:rPr>
              <a:t>). This is useful for multiplying and dividing signed numbers. Arithmetic shift left is the same as logical shift left.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NexusSans"/>
              </a:rPr>
              <a:t>Example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exusSans"/>
              </a:rPr>
              <a:t>: 11001 &gt;&gt;&gt; 2 </a:t>
            </a: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NexusSans"/>
              </a:rPr>
              <a:t>=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exusSans"/>
              </a:rPr>
              <a:t> 11110; 11001 &lt;&lt; 2 </a:t>
            </a: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NexusSans"/>
              </a:rPr>
              <a:t>=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exusSans"/>
              </a:rPr>
              <a:t> 00100. The operators &lt;&lt;, &gt;&gt;, and &gt;&gt;&gt; typically indicate shift left, logical shift right, and arithmetic shift right, respectively.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00CEAD-C12B-3C00-2274-A3B22926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9" y="215435"/>
            <a:ext cx="5355300" cy="287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6069EF-0144-AB7C-4E00-94119931A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77" y="3088433"/>
            <a:ext cx="5859755" cy="33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3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9C63-B19C-DE85-4382-AEA6EC28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CIRCULAR </a:t>
            </a:r>
            <a:br>
              <a:rPr lang="en-IN" dirty="0"/>
            </a:br>
            <a:r>
              <a:rPr lang="en-IN" dirty="0"/>
              <a:t>SHIFTERS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21C6-A7BD-D962-0844-35ABB8D1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have the ability to shift data work in a single operation over standard shift left or right registers that utilize more than one cycle</a:t>
            </a:r>
          </a:p>
          <a:p>
            <a:r>
              <a:rPr lang="en-IN" dirty="0"/>
              <a:t>Rotates numbers in a cycle such that empty spots are filled with bits shifted off the other end.</a:t>
            </a:r>
          </a:p>
        </p:txBody>
      </p:sp>
    </p:spTree>
    <p:extLst>
      <p:ext uri="{BB962C8B-B14F-4D97-AF65-F5344CB8AC3E}">
        <p14:creationId xmlns:p14="http://schemas.microsoft.com/office/powerpoint/2010/main" val="333811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 2-left circular shift. b 2-right circular shift | Download Scientific  Diagram">
            <a:extLst>
              <a:ext uri="{FF2B5EF4-FFF2-40B4-BE49-F238E27FC236}">
                <a16:creationId xmlns:a16="http://schemas.microsoft.com/office/drawing/2014/main" id="{68088269-D397-8D00-7AD6-92A7A3180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5086" y="468086"/>
            <a:ext cx="6102220" cy="610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C8E0E-CCD4-CB70-C916-6AB68880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8" y="287694"/>
            <a:ext cx="5586273" cy="3643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6EAF9-6FAE-B2AD-F61A-A6D5ED97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27" y="2453951"/>
            <a:ext cx="5570426" cy="40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B71E-7755-FC25-7FD0-8D9DFB37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</a:t>
            </a:r>
            <a:br>
              <a:rPr lang="en-IN" dirty="0"/>
            </a:br>
            <a:r>
              <a:rPr lang="en-IN" dirty="0"/>
              <a:t>SHIFTERS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8421-5506-719D-F5D2-B5E99BF5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binary shift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is a binary operation that consists of shifting all the digit of a binary number either to the left or to the right by a fixed amount. Binary shifts can be used to 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multiply a number by a power of 2 (left shift)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or to 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divide a number by a power of 2 (right shift)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49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102</TotalTime>
  <Words>359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Cascadia Code</vt:lpstr>
      <vt:lpstr>Corbel</vt:lpstr>
      <vt:lpstr>inter-bold</vt:lpstr>
      <vt:lpstr>inter-regular</vt:lpstr>
      <vt:lpstr>NexusSans</vt:lpstr>
      <vt:lpstr>Wingdings 2</vt:lpstr>
      <vt:lpstr>Frame</vt:lpstr>
      <vt:lpstr>COMBINATIONAL SHIFTER TO IMPLEMENT LOGICAL,CIRCULAR AND ARTHEMATIC SHIFT OPERATIONS IN BOTH DIRECTIONS</vt:lpstr>
      <vt:lpstr>INDEX</vt:lpstr>
      <vt:lpstr>INTRODUCTION  TO SHIFTERS</vt:lpstr>
      <vt:lpstr>TYPES OF  SHIFTERS</vt:lpstr>
      <vt:lpstr>ARTHEMATIC  SHIFTERS</vt:lpstr>
      <vt:lpstr>PowerPoint Presentation</vt:lpstr>
      <vt:lpstr>CIRCULAR  SHIFTERS</vt:lpstr>
      <vt:lpstr>PowerPoint Presentation</vt:lpstr>
      <vt:lpstr>LOGICAL  SHIFTERS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SHIFTER</dc:title>
  <dc:creator>Janam Patel</dc:creator>
  <cp:lastModifiedBy>Janam Patel</cp:lastModifiedBy>
  <cp:revision>3</cp:revision>
  <dcterms:created xsi:type="dcterms:W3CDTF">2022-11-25T06:33:54Z</dcterms:created>
  <dcterms:modified xsi:type="dcterms:W3CDTF">2022-11-25T09:45:33Z</dcterms:modified>
</cp:coreProperties>
</file>