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S.JANANI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22342</a:t>
            </a:r>
            <a:endParaRPr lang="zh-CN" altLang="en-US" dirty="0"/>
          </a:p>
          <a:p>
            <a:r>
              <a:rPr lang="en-US" sz="2400" dirty="0" smtClean="0"/>
              <a:t>DEPARTMENT:CORPORATE SECRUTYSHIP</a:t>
            </a:r>
          </a:p>
          <a:p>
            <a:r>
              <a:rPr lang="en-US" sz="2400" dirty="0" smtClean="0"/>
              <a:t>COLLEGE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183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586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Calibri,sans-serif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TOSHIBA</cp:lastModifiedBy>
  <cp:revision>1</cp:revision>
  <dcterms:created xsi:type="dcterms:W3CDTF">2024-03-28T17:07:22Z</dcterms:created>
  <dcterms:modified xsi:type="dcterms:W3CDTF">2024-08-31T16:06:40Z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