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8288000" cy="10287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1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5180013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0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73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5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0436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3288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7872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2187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084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6851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4822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551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5630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60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040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4224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3959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0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771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0050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926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37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44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88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850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0667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900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201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0164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008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2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image" Target="../media/pimg2.png"/><Relationship Id="rId3" Type="http://schemas.openxmlformats.org/officeDocument/2006/relationships/image" Target="../media/pimg3.png"/><Relationship Id="rId4" Type="http://schemas.openxmlformats.org/officeDocument/2006/relationships/image" Target="../media/pimg4.png"/><Relationship Id="rId5" Type="http://schemas.openxmlformats.org/officeDocument/2006/relationships/image" Target="../media/pimg5.png"/><Relationship Id="rId6" Type="http://schemas.openxmlformats.org/officeDocument/2006/relationships/image" Target="../media/pimg6.png"/><Relationship Id="rId7" Type="http://schemas.openxmlformats.org/officeDocument/2006/relationships/image" Target="../media/pimg7.png"/><Relationship Id="rId8" Type="http://schemas.openxmlformats.org/officeDocument/2006/relationships/image" Target="../media/pimg8.png"/><Relationship Id="rId9" Type="http://schemas.openxmlformats.org/officeDocument/2006/relationships/image" Target="../media/pimg9.png"/><Relationship Id="rId10" Type="http://schemas.openxmlformats.org/officeDocument/2006/relationships/image" Target="../media/pimg10.png"/><Relationship Id="rId11" Type="http://schemas.openxmlformats.org/officeDocument/2006/relationships/image" Target="../media/pimg11.png"/><Relationship Id="rId12" Type="http://schemas.openxmlformats.org/officeDocument/2006/relationships/image" Target="../media/pimg12.png"/><Relationship Id="rId13" Type="http://schemas.openxmlformats.org/officeDocument/2006/relationships/image" Target="../media/pimg13.png"/><Relationship Id="rId14" Type="http://schemas.openxmlformats.org/officeDocument/2006/relationships/image" Target="../media/pimg14.png"/><Relationship Id="rId15" Type="http://schemas.openxmlformats.org/officeDocument/2006/relationships/slideLayout" Target="../slideLayouts/slideLayout12.xml"/><Relationship Id="rId1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12.png"/><Relationship Id="rId2" Type="http://schemas.openxmlformats.org/officeDocument/2006/relationships/image" Target="../media/pimg113.png"/><Relationship Id="rId3" Type="http://schemas.openxmlformats.org/officeDocument/2006/relationships/image" Target="../media/pimg114.png"/><Relationship Id="rId4" Type="http://schemas.openxmlformats.org/officeDocument/2006/relationships/image" Target="../media/pimg115.png"/><Relationship Id="rId5" Type="http://schemas.openxmlformats.org/officeDocument/2006/relationships/image" Target="../media/pimg116.png"/><Relationship Id="rId6" Type="http://schemas.openxmlformats.org/officeDocument/2006/relationships/image" Target="../media/pimg117.png"/><Relationship Id="rId7" Type="http://schemas.openxmlformats.org/officeDocument/2006/relationships/image" Target="../media/pimg118.png"/><Relationship Id="rId8" Type="http://schemas.openxmlformats.org/officeDocument/2006/relationships/image" Target="../media/pimg119.png"/><Relationship Id="rId9" Type="http://schemas.openxmlformats.org/officeDocument/2006/relationships/image" Target="../media/pimg120.png"/><Relationship Id="rId10" Type="http://schemas.openxmlformats.org/officeDocument/2006/relationships/image" Target="../media/pimg121.png"/><Relationship Id="rId11" Type="http://schemas.openxmlformats.org/officeDocument/2006/relationships/image" Target="../media/pimg122.png"/><Relationship Id="rId12" Type="http://schemas.openxmlformats.org/officeDocument/2006/relationships/image" Target="../media/pimg123.png"/><Relationship Id="rId13" Type="http://schemas.openxmlformats.org/officeDocument/2006/relationships/image" Target="../media/pimg124.png"/><Relationship Id="rId14" Type="http://schemas.openxmlformats.org/officeDocument/2006/relationships/slideLayout" Target="../slideLayouts/slideLayout12.xml"/><Relationship Id="rId1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pimg125.png"/><Relationship Id="rId2" Type="http://schemas.openxmlformats.org/officeDocument/2006/relationships/image" Target="../media/pimg126.png"/><Relationship Id="rId3" Type="http://schemas.openxmlformats.org/officeDocument/2006/relationships/image" Target="../media/pimg127.png"/><Relationship Id="rId4" Type="http://schemas.openxmlformats.org/officeDocument/2006/relationships/image" Target="../media/pimg128.png"/><Relationship Id="rId5" Type="http://schemas.openxmlformats.org/officeDocument/2006/relationships/image" Target="../media/pimg129.png"/><Relationship Id="rId6" Type="http://schemas.openxmlformats.org/officeDocument/2006/relationships/image" Target="../media/pimg130.png"/><Relationship Id="rId7" Type="http://schemas.openxmlformats.org/officeDocument/2006/relationships/image" Target="../media/pimg131.png"/><Relationship Id="rId8" Type="http://schemas.openxmlformats.org/officeDocument/2006/relationships/image" Target="../media/pimg132.png"/><Relationship Id="rId9" Type="http://schemas.openxmlformats.org/officeDocument/2006/relationships/image" Target="../media/pimg133.png"/><Relationship Id="rId10" Type="http://schemas.openxmlformats.org/officeDocument/2006/relationships/image" Target="../media/pimg134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35.png"/><Relationship Id="rId2" Type="http://schemas.openxmlformats.org/officeDocument/2006/relationships/image" Target="../media/pimg136.png"/><Relationship Id="rId3" Type="http://schemas.openxmlformats.org/officeDocument/2006/relationships/image" Target="../media/pimg137.png"/><Relationship Id="rId4" Type="http://schemas.openxmlformats.org/officeDocument/2006/relationships/image" Target="../media/pimg138.png"/><Relationship Id="rId5" Type="http://schemas.openxmlformats.org/officeDocument/2006/relationships/image" Target="../media/pimg139.png"/><Relationship Id="rId6" Type="http://schemas.openxmlformats.org/officeDocument/2006/relationships/image" Target="../media/pimg140.png"/><Relationship Id="rId7" Type="http://schemas.openxmlformats.org/officeDocument/2006/relationships/image" Target="../media/pimg141.png"/><Relationship Id="rId8" Type="http://schemas.openxmlformats.org/officeDocument/2006/relationships/image" Target="../media/pimg142.png"/><Relationship Id="rId9" Type="http://schemas.openxmlformats.org/officeDocument/2006/relationships/image" Target="../media/pimg143.png"/><Relationship Id="rId10" Type="http://schemas.openxmlformats.org/officeDocument/2006/relationships/image" Target="../media/pimg144.png"/><Relationship Id="rId11" Type="http://schemas.openxmlformats.org/officeDocument/2006/relationships/image" Target="../media/pimg145.png"/><Relationship Id="rId12" Type="http://schemas.openxmlformats.org/officeDocument/2006/relationships/image" Target="../media/pimg146.png"/><Relationship Id="rId13" Type="http://schemas.openxmlformats.org/officeDocument/2006/relationships/image" Target="../media/pimg147.png"/><Relationship Id="rId14" Type="http://schemas.openxmlformats.org/officeDocument/2006/relationships/image" Target="../media/pimg148.png"/><Relationship Id="rId15" Type="http://schemas.openxmlformats.org/officeDocument/2006/relationships/image" Target="../media/pimg149.png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50.png"/><Relationship Id="rId2" Type="http://schemas.openxmlformats.org/officeDocument/2006/relationships/image" Target="../media/pimg151.png"/><Relationship Id="rId3" Type="http://schemas.openxmlformats.org/officeDocument/2006/relationships/image" Target="../media/pimg152.png"/><Relationship Id="rId4" Type="http://schemas.openxmlformats.org/officeDocument/2006/relationships/image" Target="../media/pimg153.png"/><Relationship Id="rId5" Type="http://schemas.openxmlformats.org/officeDocument/2006/relationships/image" Target="../media/pimg154.png"/><Relationship Id="rId6" Type="http://schemas.openxmlformats.org/officeDocument/2006/relationships/image" Target="../media/pimg155.png"/><Relationship Id="rId7" Type="http://schemas.openxmlformats.org/officeDocument/2006/relationships/image" Target="../media/pimg156.png"/><Relationship Id="rId8" Type="http://schemas.openxmlformats.org/officeDocument/2006/relationships/image" Target="../media/pimg157.png"/><Relationship Id="rId9" Type="http://schemas.openxmlformats.org/officeDocument/2006/relationships/image" Target="../media/pimg158.png"/><Relationship Id="rId10" Type="http://schemas.openxmlformats.org/officeDocument/2006/relationships/image" Target="../media/pimg159.png"/><Relationship Id="rId11" Type="http://schemas.openxmlformats.org/officeDocument/2006/relationships/image" Target="../media/pimg160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pimg161.png"/><Relationship Id="rId2" Type="http://schemas.openxmlformats.org/officeDocument/2006/relationships/image" Target="../media/pimg162.png"/><Relationship Id="rId3" Type="http://schemas.openxmlformats.org/officeDocument/2006/relationships/image" Target="../media/pimg163.png"/><Relationship Id="rId4" Type="http://schemas.openxmlformats.org/officeDocument/2006/relationships/image" Target="../media/pimg164.png"/><Relationship Id="rId5" Type="http://schemas.openxmlformats.org/officeDocument/2006/relationships/image" Target="../media/pimg165.png"/><Relationship Id="rId6" Type="http://schemas.openxmlformats.org/officeDocument/2006/relationships/image" Target="../media/pimg166.png"/><Relationship Id="rId7" Type="http://schemas.openxmlformats.org/officeDocument/2006/relationships/image" Target="../media/pimg167.png"/><Relationship Id="rId8" Type="http://schemas.openxmlformats.org/officeDocument/2006/relationships/image" Target="../media/pimg168.png"/><Relationship Id="rId9" Type="http://schemas.openxmlformats.org/officeDocument/2006/relationships/image" Target="../media/pimg169.png"/><Relationship Id="rId10" Type="http://schemas.openxmlformats.org/officeDocument/2006/relationships/image" Target="../media/pimg170.png"/><Relationship Id="rId11" Type="http://schemas.openxmlformats.org/officeDocument/2006/relationships/image" Target="../media/pimg171.jpe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png"/><Relationship Id="rId2" Type="http://schemas.openxmlformats.org/officeDocument/2006/relationships/image" Target="../media/pimg16.png"/><Relationship Id="rId3" Type="http://schemas.openxmlformats.org/officeDocument/2006/relationships/image" Target="../media/pimg17.png"/><Relationship Id="rId4" Type="http://schemas.openxmlformats.org/officeDocument/2006/relationships/image" Target="../media/pimg18.png"/><Relationship Id="rId5" Type="http://schemas.openxmlformats.org/officeDocument/2006/relationships/image" Target="../media/pimg19.png"/><Relationship Id="rId6" Type="http://schemas.openxmlformats.org/officeDocument/2006/relationships/image" Target="../media/pimg20.png"/><Relationship Id="rId7" Type="http://schemas.openxmlformats.org/officeDocument/2006/relationships/image" Target="../media/pimg21.png"/><Relationship Id="rId8" Type="http://schemas.openxmlformats.org/officeDocument/2006/relationships/image" Target="../media/pimg22.png"/><Relationship Id="rId9" Type="http://schemas.openxmlformats.org/officeDocument/2006/relationships/image" Target="../media/pimg23.png"/><Relationship Id="rId10" Type="http://schemas.openxmlformats.org/officeDocument/2006/relationships/image" Target="../media/pimg24.png"/><Relationship Id="rId11" Type="http://schemas.openxmlformats.org/officeDocument/2006/relationships/image" Target="../media/pimg25.png"/><Relationship Id="rId12" Type="http://schemas.openxmlformats.org/officeDocument/2006/relationships/image" Target="../media/pimg26.png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27.png"/><Relationship Id="rId2" Type="http://schemas.openxmlformats.org/officeDocument/2006/relationships/image" Target="../media/pimg28.png"/><Relationship Id="rId3" Type="http://schemas.openxmlformats.org/officeDocument/2006/relationships/image" Target="../media/pimg29.png"/><Relationship Id="rId4" Type="http://schemas.openxmlformats.org/officeDocument/2006/relationships/image" Target="../media/pimg30.png"/><Relationship Id="rId5" Type="http://schemas.openxmlformats.org/officeDocument/2006/relationships/image" Target="../media/pimg31.png"/><Relationship Id="rId6" Type="http://schemas.openxmlformats.org/officeDocument/2006/relationships/image" Target="../media/pimg32.png"/><Relationship Id="rId7" Type="http://schemas.openxmlformats.org/officeDocument/2006/relationships/image" Target="../media/pimg33.png"/><Relationship Id="rId8" Type="http://schemas.openxmlformats.org/officeDocument/2006/relationships/image" Target="../media/pimg34.jpeg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35.png"/><Relationship Id="rId2" Type="http://schemas.openxmlformats.org/officeDocument/2006/relationships/image" Target="../media/pimg36.png"/><Relationship Id="rId3" Type="http://schemas.openxmlformats.org/officeDocument/2006/relationships/image" Target="../media/pimg37.png"/><Relationship Id="rId4" Type="http://schemas.openxmlformats.org/officeDocument/2006/relationships/image" Target="../media/pimg38.png"/><Relationship Id="rId5" Type="http://schemas.openxmlformats.org/officeDocument/2006/relationships/image" Target="../media/pimg39.png"/><Relationship Id="rId6" Type="http://schemas.openxmlformats.org/officeDocument/2006/relationships/image" Target="../media/pimg40.png"/><Relationship Id="rId7" Type="http://schemas.openxmlformats.org/officeDocument/2006/relationships/image" Target="../media/pimg41.png"/><Relationship Id="rId8" Type="http://schemas.openxmlformats.org/officeDocument/2006/relationships/image" Target="../media/pimg42.png"/><Relationship Id="rId9" Type="http://schemas.openxmlformats.org/officeDocument/2006/relationships/image" Target="../media/pimg43.png"/><Relationship Id="rId10" Type="http://schemas.openxmlformats.org/officeDocument/2006/relationships/image" Target="../media/pimg44.png"/><Relationship Id="rId11" Type="http://schemas.openxmlformats.org/officeDocument/2006/relationships/image" Target="../media/pimg45.png"/><Relationship Id="rId12" Type="http://schemas.openxmlformats.org/officeDocument/2006/relationships/image" Target="../media/pimg46.png"/><Relationship Id="rId13" Type="http://schemas.openxmlformats.org/officeDocument/2006/relationships/image" Target="../media/pimg47.png"/><Relationship Id="rId14" Type="http://schemas.openxmlformats.org/officeDocument/2006/relationships/slideLayout" Target="../slideLayouts/slideLayout12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48.png"/><Relationship Id="rId2" Type="http://schemas.openxmlformats.org/officeDocument/2006/relationships/image" Target="../media/pimg49.png"/><Relationship Id="rId3" Type="http://schemas.openxmlformats.org/officeDocument/2006/relationships/image" Target="../media/pimg50.png"/><Relationship Id="rId4" Type="http://schemas.openxmlformats.org/officeDocument/2006/relationships/image" Target="../media/pimg51.png"/><Relationship Id="rId5" Type="http://schemas.openxmlformats.org/officeDocument/2006/relationships/image" Target="../media/pimg52.png"/><Relationship Id="rId6" Type="http://schemas.openxmlformats.org/officeDocument/2006/relationships/image" Target="../media/pimg53.png"/><Relationship Id="rId7" Type="http://schemas.openxmlformats.org/officeDocument/2006/relationships/image" Target="../media/pimg54.png"/><Relationship Id="rId8" Type="http://schemas.openxmlformats.org/officeDocument/2006/relationships/image" Target="../media/pimg55.png"/><Relationship Id="rId9" Type="http://schemas.openxmlformats.org/officeDocument/2006/relationships/image" Target="../media/pimg56.png"/><Relationship Id="rId10" Type="http://schemas.openxmlformats.org/officeDocument/2006/relationships/image" Target="../media/pimg57.png"/><Relationship Id="rId11" Type="http://schemas.openxmlformats.org/officeDocument/2006/relationships/image" Target="../media/pimg58.png"/><Relationship Id="rId12" Type="http://schemas.openxmlformats.org/officeDocument/2006/relationships/image" Target="../media/pimg59.png"/><Relationship Id="rId13" Type="http://schemas.openxmlformats.org/officeDocument/2006/relationships/image" Target="../media/pimg60.png"/><Relationship Id="rId14" Type="http://schemas.openxmlformats.org/officeDocument/2006/relationships/image" Target="../media/pimg61.png"/><Relationship Id="rId15" Type="http://schemas.openxmlformats.org/officeDocument/2006/relationships/image" Target="../media/pimg62.png"/><Relationship Id="rId16" Type="http://schemas.openxmlformats.org/officeDocument/2006/relationships/image" Target="../media/pimg63.png"/><Relationship Id="rId17" Type="http://schemas.openxmlformats.org/officeDocument/2006/relationships/image" Target="../media/pimg64.png"/><Relationship Id="rId18" Type="http://schemas.openxmlformats.org/officeDocument/2006/relationships/slideLayout" Target="../slideLayouts/slideLayout12.xml"/><Relationship Id="rId1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65.png"/><Relationship Id="rId2" Type="http://schemas.openxmlformats.org/officeDocument/2006/relationships/image" Target="../media/pimg66.png"/><Relationship Id="rId3" Type="http://schemas.openxmlformats.org/officeDocument/2006/relationships/image" Target="../media/pimg67.png"/><Relationship Id="rId4" Type="http://schemas.openxmlformats.org/officeDocument/2006/relationships/image" Target="../media/pimg68.png"/><Relationship Id="rId5" Type="http://schemas.openxmlformats.org/officeDocument/2006/relationships/image" Target="../media/pimg69.png"/><Relationship Id="rId6" Type="http://schemas.openxmlformats.org/officeDocument/2006/relationships/image" Target="../media/pimg70.png"/><Relationship Id="rId7" Type="http://schemas.openxmlformats.org/officeDocument/2006/relationships/image" Target="../media/pimg71.png"/><Relationship Id="rId8" Type="http://schemas.openxmlformats.org/officeDocument/2006/relationships/image" Target="../media/pimg72.png"/><Relationship Id="rId9" Type="http://schemas.openxmlformats.org/officeDocument/2006/relationships/image" Target="../media/pimg73.png"/><Relationship Id="rId10" Type="http://schemas.openxmlformats.org/officeDocument/2006/relationships/image" Target="../media/pimg74.png"/><Relationship Id="rId11" Type="http://schemas.openxmlformats.org/officeDocument/2006/relationships/image" Target="../media/pimg75.png"/><Relationship Id="rId12" Type="http://schemas.openxmlformats.org/officeDocument/2006/relationships/image" Target="../media/pimg76.png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77.png"/><Relationship Id="rId2" Type="http://schemas.openxmlformats.org/officeDocument/2006/relationships/image" Target="../media/pimg78.png"/><Relationship Id="rId3" Type="http://schemas.openxmlformats.org/officeDocument/2006/relationships/image" Target="../media/pimg79.png"/><Relationship Id="rId4" Type="http://schemas.openxmlformats.org/officeDocument/2006/relationships/image" Target="../media/pimg80.png"/><Relationship Id="rId5" Type="http://schemas.openxmlformats.org/officeDocument/2006/relationships/image" Target="../media/pimg81.png"/><Relationship Id="rId6" Type="http://schemas.openxmlformats.org/officeDocument/2006/relationships/image" Target="../media/pimg82.png"/><Relationship Id="rId7" Type="http://schemas.openxmlformats.org/officeDocument/2006/relationships/image" Target="../media/pimg83.png"/><Relationship Id="rId8" Type="http://schemas.openxmlformats.org/officeDocument/2006/relationships/image" Target="../media/pimg84.png"/><Relationship Id="rId9" Type="http://schemas.openxmlformats.org/officeDocument/2006/relationships/image" Target="../media/pimg85.png"/><Relationship Id="rId10" Type="http://schemas.openxmlformats.org/officeDocument/2006/relationships/image" Target="../media/pimg86.png"/><Relationship Id="rId11" Type="http://schemas.openxmlformats.org/officeDocument/2006/relationships/image" Target="../media/pimg87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pimg88.png"/><Relationship Id="rId2" Type="http://schemas.openxmlformats.org/officeDocument/2006/relationships/image" Target="../media/pimg89.png"/><Relationship Id="rId3" Type="http://schemas.openxmlformats.org/officeDocument/2006/relationships/image" Target="../media/pimg90.png"/><Relationship Id="rId4" Type="http://schemas.openxmlformats.org/officeDocument/2006/relationships/image" Target="../media/pimg91.png"/><Relationship Id="rId5" Type="http://schemas.openxmlformats.org/officeDocument/2006/relationships/image" Target="../media/pimg92.png"/><Relationship Id="rId6" Type="http://schemas.openxmlformats.org/officeDocument/2006/relationships/image" Target="../media/pimg93.png"/><Relationship Id="rId7" Type="http://schemas.openxmlformats.org/officeDocument/2006/relationships/image" Target="../media/pimg94.png"/><Relationship Id="rId8" Type="http://schemas.openxmlformats.org/officeDocument/2006/relationships/image" Target="../media/pimg95.png"/><Relationship Id="rId9" Type="http://schemas.openxmlformats.org/officeDocument/2006/relationships/image" Target="../media/pimg96.png"/><Relationship Id="rId10" Type="http://schemas.openxmlformats.org/officeDocument/2006/relationships/image" Target="../media/pimg97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98.png"/><Relationship Id="rId2" Type="http://schemas.openxmlformats.org/officeDocument/2006/relationships/image" Target="../media/pimg99.png"/><Relationship Id="rId3" Type="http://schemas.openxmlformats.org/officeDocument/2006/relationships/image" Target="../media/pimg100.png"/><Relationship Id="rId4" Type="http://schemas.openxmlformats.org/officeDocument/2006/relationships/image" Target="../media/pimg101.png"/><Relationship Id="rId5" Type="http://schemas.openxmlformats.org/officeDocument/2006/relationships/image" Target="../media/pimg102.png"/><Relationship Id="rId6" Type="http://schemas.openxmlformats.org/officeDocument/2006/relationships/image" Target="../media/pimg103.png"/><Relationship Id="rId7" Type="http://schemas.openxmlformats.org/officeDocument/2006/relationships/image" Target="../media/pimg104.png"/><Relationship Id="rId8" Type="http://schemas.openxmlformats.org/officeDocument/2006/relationships/image" Target="../media/pimg105.png"/><Relationship Id="rId9" Type="http://schemas.openxmlformats.org/officeDocument/2006/relationships/image" Target="../media/pimg106.png"/><Relationship Id="rId10" Type="http://schemas.openxmlformats.org/officeDocument/2006/relationships/image" Target="../media/pimg107.png"/><Relationship Id="rId11" Type="http://schemas.openxmlformats.org/officeDocument/2006/relationships/image" Target="../media/pimg108.png"/><Relationship Id="rId12" Type="http://schemas.openxmlformats.org/officeDocument/2006/relationships/image" Target="../media/pimg109.png"/><Relationship Id="rId13" Type="http://schemas.openxmlformats.org/officeDocument/2006/relationships/image" Target="../media/pimg110.png"/><Relationship Id="rId14" Type="http://schemas.openxmlformats.org/officeDocument/2006/relationships/image" Target="../media/pimg111.jpeg"/><Relationship Id="rId15" Type="http://schemas.openxmlformats.org/officeDocument/2006/relationships/slideLayout" Target="../slideLayouts/slideLayout12.xml"/><Relationship Id="rId1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1314448" y="1485899"/>
            <a:ext cx="2614611" cy="2000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 l="-91" r="-9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5629275" y="1785938"/>
            <a:ext cx="2500311" cy="21574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t="-15" b="-1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5700711" y="7843838"/>
            <a:ext cx="1085849" cy="9286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 t="-256" b="-256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9" name="矩形"/>
          <p:cNvSpPr>
            <a:spLocks/>
          </p:cNvSpPr>
          <p:nvPr/>
        </p:nvSpPr>
        <p:spPr>
          <a:xfrm rot="0">
            <a:off x="-3429000" y="797560"/>
            <a:ext cx="17256822" cy="7313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F0F0F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Employee Data Analysis using Excel </a:t>
            </a:r>
            <a:endParaRPr lang="zh-CN" altLang="en-US" sz="4800" b="0" i="0" u="none" strike="noStrike" kern="1200" cap="none" spc="0" baseline="0">
              <a:solidFill>
                <a:srgbClr val="0F0F0F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31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32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1270948" y="2841304"/>
            <a:ext cx="13802724" cy="2377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STUDENT NAME: 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</a:rPr>
              <a:t>M.Janani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REGISTER NO: 3122175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</a:rPr>
              <a:t>98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DEPARTMENT: B.COM (G)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COLLEGE: GOVERNMENT ARTS AND SCIENCE COLLEGE NEMMELI        603 104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           </a:t>
            </a:r>
            <a:endParaRPr lang="zh-CN" altLang="en-US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614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88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187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89" name="矩形"/>
          <p:cNvSpPr>
            <a:spLocks/>
          </p:cNvSpPr>
          <p:nvPr/>
        </p:nvSpPr>
        <p:spPr>
          <a:xfrm rot="0">
            <a:off x="16915828" y="9688416"/>
            <a:ext cx="342900" cy="3092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1109662" y="373855"/>
            <a:ext cx="4955856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-43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MODELLING</a:t>
            </a:r>
            <a:endParaRPr lang="zh-CN" altLang="en-US" sz="7200" b="0" i="0" u="none" strike="noStrike" kern="1200" cap="none" spc="-43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15087600" y="78771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1220152" y="2626995"/>
            <a:ext cx="9318307" cy="6465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Data Preparation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Import and clean employee data (e.g., demographics, job info, performance metrics)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Ensure data quality and consistencyII. 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Descriptive Analytic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Create summaries and visualizations (e.g., tables, charts, graphs) to understand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Employee demographics (e.g., age, gender, department)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Job characteristics (e.g., role, tenure, salary)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Current Employee Rating (e.g., ratings, promotions, turnover)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Inferential Analytics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Correlation analysis (e.g., between performance and salary)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Regression analysis (e.g., predicting turnover based on demographics)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Cluster analysis (e.g., grouping similar employees)</a:t>
            </a:r>
            <a:endParaRPr lang="zh-CN" altLang="en-US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378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6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3" name="矩形"/>
          <p:cNvSpPr>
            <a:spLocks/>
          </p:cNvSpPr>
          <p:nvPr/>
        </p:nvSpPr>
        <p:spPr>
          <a:xfrm rot="0">
            <a:off x="1132998" y="501966"/>
            <a:ext cx="16022002" cy="1213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1224438" y="2380356"/>
            <a:ext cx="10457023" cy="4399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Prescriptive Analytics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Talent development and training programs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Diversity, equity, and inclusion initiatives 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Compensation and benefits strategies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engagement and retention plan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PivotTables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PivotTables and Power Pivot for data summarization and analysis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Conditional Formatting and Color Scales for data visualization-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Regression and Correlation analysis using Excel's built-in functions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Solver and Scenario Manager for optimization and forecasting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7861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5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6" name="曲线"/>
          <p:cNvSpPr>
            <a:spLocks/>
          </p:cNvSpPr>
          <p:nvPr/>
        </p:nvSpPr>
        <p:spPr>
          <a:xfrm rot="0">
            <a:off x="13373100" y="693851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7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219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218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220" name="矩形"/>
          <p:cNvSpPr>
            <a:spLocks/>
          </p:cNvSpPr>
          <p:nvPr/>
        </p:nvSpPr>
        <p:spPr>
          <a:xfrm rot="0">
            <a:off x="1132998" y="515300"/>
            <a:ext cx="3655694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21" name="矩形"/>
          <p:cNvSpPr>
            <a:spLocks/>
          </p:cNvSpPr>
          <p:nvPr/>
        </p:nvSpPr>
        <p:spPr>
          <a:xfrm rot="0">
            <a:off x="16915828" y="9688416"/>
            <a:ext cx="342900" cy="3092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223" name="组合"/>
          <p:cNvGrpSpPr>
            <a:grpSpLocks/>
          </p:cNvGrpSpPr>
          <p:nvPr/>
        </p:nvGrpSpPr>
        <p:grpSpPr>
          <a:xfrm>
            <a:off x="1485900" y="2528070"/>
            <a:ext cx="11074337" cy="5858732"/>
            <a:chOff x="1485900" y="2528070"/>
            <a:chExt cx="11074337" cy="5858732"/>
          </a:xfrm>
        </p:grpSpPr>
        <p:sp>
          <p:nvSpPr>
            <p:cNvPr id="222" name="曲线"/>
            <p:cNvSpPr>
              <a:spLocks/>
            </p:cNvSpPr>
            <p:nvPr/>
          </p:nvSpPr>
          <p:spPr>
            <a:xfrm rot="0">
              <a:off x="1485900" y="2528070"/>
              <a:ext cx="11074337" cy="58587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51005271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29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0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31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2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3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4" name="矩形"/>
          <p:cNvSpPr>
            <a:spLocks/>
          </p:cNvSpPr>
          <p:nvPr/>
        </p:nvSpPr>
        <p:spPr>
          <a:xfrm rot="0">
            <a:off x="1132998" y="501966"/>
            <a:ext cx="16022002" cy="11841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236" name="组合"/>
          <p:cNvGrpSpPr>
            <a:grpSpLocks/>
          </p:cNvGrpSpPr>
          <p:nvPr/>
        </p:nvGrpSpPr>
        <p:grpSpPr>
          <a:xfrm>
            <a:off x="916542" y="916542"/>
            <a:ext cx="12318682" cy="10254139"/>
            <a:chOff x="916542" y="916542"/>
            <a:chExt cx="12318682" cy="10254139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16542" y="916542"/>
              <a:ext cx="12318682" cy="102541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>
                <a:fillRect t="-32" b="-32"/>
              </a:stretch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92274806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8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9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0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1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2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3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4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5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6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7" name="矩形"/>
          <p:cNvSpPr>
            <a:spLocks/>
          </p:cNvSpPr>
          <p:nvPr/>
        </p:nvSpPr>
        <p:spPr>
          <a:xfrm rot="0">
            <a:off x="1132998" y="378141"/>
            <a:ext cx="16022002" cy="1337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Conclusion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48" name="矩形"/>
          <p:cNvSpPr>
            <a:spLocks/>
          </p:cNvSpPr>
          <p:nvPr/>
        </p:nvSpPr>
        <p:spPr>
          <a:xfrm rot="0">
            <a:off x="1577340" y="2465069"/>
            <a:ext cx="8961120" cy="5959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: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Arimo" pitchFamily="0" charset="0"/>
              <a:ea typeface="Arimo" pitchFamily="0" charset="0"/>
              <a:cs typeface="Arimo" pitchFamily="0" charset="0"/>
              <a:sym typeface="Arimo" pitchFamily="0" charset="0"/>
            </a:endParaRPr>
          </a:p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Arimo" pitchFamily="0" charset="0"/>
              <a:ea typeface="Arimo" pitchFamily="0" charset="0"/>
              <a:cs typeface="Arimo" pitchFamily="0" charset="0"/>
              <a:sym typeface="Arimo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Identified areas of high employee turnover and absenteeism, allowing us to target retention strategies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Analysed salary and benefits data to ensure equity and competitiveness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Visualized employee performance metrics to inform development and promotion decisions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Detected correlations between training programs and job satisfaction, highlighting areas for investment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Created data-driven recommendations to enhance employee engagement, productivity, and overall business performance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250" name="组合"/>
          <p:cNvGrpSpPr>
            <a:grpSpLocks/>
          </p:cNvGrpSpPr>
          <p:nvPr/>
        </p:nvGrpSpPr>
        <p:grpSpPr>
          <a:xfrm>
            <a:off x="11315699" y="2743200"/>
            <a:ext cx="2900362" cy="2900362"/>
            <a:chOff x="11315699" y="2743200"/>
            <a:chExt cx="2900362" cy="2900362"/>
          </a:xfrm>
        </p:grpSpPr>
        <p:sp>
          <p:nvSpPr>
            <p:cNvPr id="249" name="曲线" descr="See related image detail. Curriculum - Free people icons"/>
            <p:cNvSpPr>
              <a:spLocks/>
            </p:cNvSpPr>
            <p:nvPr/>
          </p:nvSpPr>
          <p:spPr>
            <a:xfrm rot="0">
              <a:off x="11315699" y="2743200"/>
              <a:ext cx="2900362" cy="290036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93886650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曲线"/>
          <p:cNvSpPr>
            <a:spLocks/>
          </p:cNvSpPr>
          <p:nvPr/>
        </p:nvSpPr>
        <p:spPr>
          <a:xfrm rot="0">
            <a:off x="11165774" y="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25" r="-2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37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701530" y="2276124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41" name="矩形"/>
          <p:cNvSpPr>
            <a:spLocks/>
          </p:cNvSpPr>
          <p:nvPr/>
        </p:nvSpPr>
        <p:spPr>
          <a:xfrm rot="0">
            <a:off x="1109662" y="1194275"/>
            <a:ext cx="5864542" cy="9715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PROJECT TITLE</a:t>
            </a:r>
            <a:endParaRPr lang="zh-CN" altLang="en-US" sz="6375" b="0" i="0" u="none" strike="noStrike" kern="1200" cap="none" spc="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43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42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45" name="组合"/>
          <p:cNvGrpSpPr>
            <a:grpSpLocks/>
          </p:cNvGrpSpPr>
          <p:nvPr/>
        </p:nvGrpSpPr>
        <p:grpSpPr>
          <a:xfrm>
            <a:off x="700087" y="9615488"/>
            <a:ext cx="5557837" cy="442913"/>
            <a:chOff x="700087" y="9615488"/>
            <a:chExt cx="5557837" cy="442913"/>
          </a:xfrm>
        </p:grpSpPr>
        <p:sp>
          <p:nvSpPr>
            <p:cNvPr id="44" name="曲线"/>
            <p:cNvSpPr>
              <a:spLocks/>
            </p:cNvSpPr>
            <p:nvPr/>
          </p:nvSpPr>
          <p:spPr>
            <a:xfrm rot="0">
              <a:off x="700087" y="9615488"/>
              <a:ext cx="5557837" cy="4429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46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-309025" y="4647074"/>
            <a:ext cx="15776152" cy="20116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7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0" baseline="0">
                <a:solidFill>
                  <a:srgbClr val="0F0F0F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Employee Performance Analysis using Excel</a:t>
            </a:r>
            <a:endParaRPr lang="zh-CN" altLang="en-US" sz="6600" b="0" i="0" u="none" strike="noStrike" kern="1200" cap="none" spc="0" baseline="0">
              <a:solidFill>
                <a:srgbClr val="0F0F0F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</p:txBody>
      </p:sp>
      <p:grpSp>
        <p:nvGrpSpPr>
          <p:cNvPr id="49" name="组合"/>
          <p:cNvGrpSpPr>
            <a:grpSpLocks/>
          </p:cNvGrpSpPr>
          <p:nvPr/>
        </p:nvGrpSpPr>
        <p:grpSpPr>
          <a:xfrm>
            <a:off x="11508947" y="1190898"/>
            <a:ext cx="2748914" cy="2748915"/>
            <a:chOff x="11508947" y="1190898"/>
            <a:chExt cx="2748914" cy="2748915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11508947" y="1190898"/>
              <a:ext cx="2748914" cy="27489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1" name="组合"/>
          <p:cNvGrpSpPr>
            <a:grpSpLocks/>
          </p:cNvGrpSpPr>
          <p:nvPr/>
        </p:nvGrpSpPr>
        <p:grpSpPr>
          <a:xfrm>
            <a:off x="9914236" y="3544176"/>
            <a:ext cx="475488" cy="484631"/>
            <a:chOff x="9914236" y="3544176"/>
            <a:chExt cx="475488" cy="484631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 rot="0">
              <a:off x="9914236" y="3544176"/>
              <a:ext cx="475488" cy="4846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3" name="组合"/>
          <p:cNvGrpSpPr>
            <a:grpSpLocks/>
          </p:cNvGrpSpPr>
          <p:nvPr/>
        </p:nvGrpSpPr>
        <p:grpSpPr>
          <a:xfrm>
            <a:off x="8064228" y="1593058"/>
            <a:ext cx="475488" cy="484632"/>
            <a:chOff x="8064228" y="1593058"/>
            <a:chExt cx="475488" cy="484632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8064228" y="159305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5" name="组合"/>
          <p:cNvGrpSpPr>
            <a:grpSpLocks/>
          </p:cNvGrpSpPr>
          <p:nvPr/>
        </p:nvGrpSpPr>
        <p:grpSpPr>
          <a:xfrm>
            <a:off x="13053557" y="6200013"/>
            <a:ext cx="685895" cy="685894"/>
            <a:chOff x="13053557" y="6200013"/>
            <a:chExt cx="685895" cy="685894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13053557" y="6200013"/>
              <a:ext cx="685895" cy="68589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7" name="组合"/>
          <p:cNvGrpSpPr>
            <a:grpSpLocks/>
          </p:cNvGrpSpPr>
          <p:nvPr/>
        </p:nvGrpSpPr>
        <p:grpSpPr>
          <a:xfrm>
            <a:off x="11007567" y="7559188"/>
            <a:ext cx="475488" cy="484632"/>
            <a:chOff x="11007567" y="7559188"/>
            <a:chExt cx="475488" cy="484632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11007567" y="755918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6858039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-114300" y="42868"/>
            <a:ext cx="18722532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9" r="-9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1165774" y="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5" r="-2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128712" y="9681431"/>
            <a:ext cx="2660333" cy="2426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62" name="曲线"/>
          <p:cNvSpPr>
            <a:spLocks/>
          </p:cNvSpPr>
          <p:nvPr/>
        </p:nvSpPr>
        <p:spPr>
          <a:xfrm rot="0">
            <a:off x="11044238" y="671512"/>
            <a:ext cx="542924" cy="5429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16516350" y="8415338"/>
            <a:ext cx="971550" cy="9715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65" name="组合"/>
          <p:cNvGrpSpPr>
            <a:grpSpLocks/>
          </p:cNvGrpSpPr>
          <p:nvPr/>
        </p:nvGrpSpPr>
        <p:grpSpPr>
          <a:xfrm>
            <a:off x="16030575" y="9201150"/>
            <a:ext cx="371473" cy="371475"/>
            <a:chOff x="16030575" y="9201150"/>
            <a:chExt cx="371473" cy="371475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16030575" y="9201150"/>
              <a:ext cx="371473" cy="3714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67" name="组合"/>
          <p:cNvGrpSpPr>
            <a:grpSpLocks/>
          </p:cNvGrpSpPr>
          <p:nvPr/>
        </p:nvGrpSpPr>
        <p:grpSpPr>
          <a:xfrm>
            <a:off x="700087" y="9615488"/>
            <a:ext cx="5557837" cy="442913"/>
            <a:chOff x="700087" y="9615488"/>
            <a:chExt cx="5557837" cy="442913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700087" y="9615488"/>
              <a:ext cx="5557837" cy="4429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69" name="组合"/>
          <p:cNvGrpSpPr>
            <a:grpSpLocks/>
          </p:cNvGrpSpPr>
          <p:nvPr/>
        </p:nvGrpSpPr>
        <p:grpSpPr>
          <a:xfrm>
            <a:off x="71438" y="5729285"/>
            <a:ext cx="2600325" cy="4514850"/>
            <a:chOff x="71438" y="5729285"/>
            <a:chExt cx="2600325" cy="451485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71438" y="5729285"/>
              <a:ext cx="2600325" cy="45148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tretch>
                <a:fillRect l="-72" r="-72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70" name="矩形"/>
          <p:cNvSpPr>
            <a:spLocks/>
          </p:cNvSpPr>
          <p:nvPr/>
        </p:nvSpPr>
        <p:spPr>
          <a:xfrm rot="0">
            <a:off x="1109662" y="605217"/>
            <a:ext cx="3535680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AGENDA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3856151" y="1579445"/>
            <a:ext cx="7360919" cy="7040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Problem Statement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Project Overview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End Users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Our Solution and Proposition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Dataset Description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Modelling Approach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Results and Discussion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Conclusion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211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86" name="组合"/>
          <p:cNvGrpSpPr>
            <a:grpSpLocks/>
          </p:cNvGrpSpPr>
          <p:nvPr/>
        </p:nvGrpSpPr>
        <p:grpSpPr>
          <a:xfrm>
            <a:off x="11987211" y="4400550"/>
            <a:ext cx="4143374" cy="4886325"/>
            <a:chOff x="11987211" y="4400550"/>
            <a:chExt cx="4143374" cy="4886325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11987211" y="4400550"/>
              <a:ext cx="4143374" cy="48863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/>
              <a:stretch>
                <a:fillRect l="-42" r="-42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87" name="矩形"/>
          <p:cNvSpPr>
            <a:spLocks/>
          </p:cNvSpPr>
          <p:nvPr/>
        </p:nvSpPr>
        <p:spPr>
          <a:xfrm rot="0">
            <a:off x="1251107" y="812417"/>
            <a:ext cx="8455343" cy="971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2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PROBLEM	STATEMENT</a:t>
            </a:r>
            <a:endParaRPr lang="zh-CN" altLang="en-US" sz="6375" b="0" i="0" u="none" strike="noStrike" kern="1200" cap="none" spc="22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005839" y="2713763"/>
            <a:ext cx="10889933" cy="53058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Track attendance and absenteeism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Evaluate sales performance or revenue generation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Assess task completion rates or productivity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Analyze customer satisfaction ratings or feedback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Compare performance across different departments or teams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233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4758988" y="8472489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4758988" y="9272589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03" name="组合"/>
          <p:cNvGrpSpPr>
            <a:grpSpLocks/>
          </p:cNvGrpSpPr>
          <p:nvPr/>
        </p:nvGrpSpPr>
        <p:grpSpPr>
          <a:xfrm>
            <a:off x="13716001" y="4400552"/>
            <a:ext cx="5300664" cy="5715000"/>
            <a:chOff x="13716001" y="4400552"/>
            <a:chExt cx="5300664" cy="5715000"/>
          </a:xfrm>
        </p:grpSpPr>
        <p:sp>
          <p:nvSpPr>
            <p:cNvPr id="102" name="曲线"/>
            <p:cNvSpPr>
              <a:spLocks/>
            </p:cNvSpPr>
            <p:nvPr/>
          </p:nvSpPr>
          <p:spPr>
            <a:xfrm rot="0">
              <a:off x="13716001" y="4400552"/>
              <a:ext cx="5300664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/>
              <a:stretch/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04" name="曲线"/>
          <p:cNvSpPr>
            <a:spLocks/>
          </p:cNvSpPr>
          <p:nvPr/>
        </p:nvSpPr>
        <p:spPr>
          <a:xfrm rot="0">
            <a:off x="10858500" y="2164588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05" name="矩形"/>
          <p:cNvSpPr>
            <a:spLocks/>
          </p:cNvSpPr>
          <p:nvPr/>
        </p:nvSpPr>
        <p:spPr>
          <a:xfrm rot="0">
            <a:off x="1109662" y="1194275"/>
            <a:ext cx="7895272" cy="9715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PROJECT	OVERVIEW</a:t>
            </a:r>
            <a:endParaRPr lang="zh-CN" altLang="en-US" sz="6375" b="0" i="0" u="none" strike="noStrike" kern="1200" cap="none" spc="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107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0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201101" y="2890092"/>
            <a:ext cx="12423458" cy="24149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Collect and organize employee performance data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Set up an Excel dashboard to visualize performance metrics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Create formulas and charts to analyze and compare performance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Identify areas for improvement and track progress over time</a:t>
            </a:r>
            <a:endParaRPr lang="zh-CN" altLang="en-US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1201100" y="5724019"/>
            <a:ext cx="13466447" cy="2194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112" name="组合"/>
          <p:cNvGrpSpPr>
            <a:grpSpLocks/>
          </p:cNvGrpSpPr>
          <p:nvPr/>
        </p:nvGrpSpPr>
        <p:grpSpPr>
          <a:xfrm>
            <a:off x="12573001" y="1268402"/>
            <a:ext cx="475488" cy="484631"/>
            <a:chOff x="12573001" y="1268402"/>
            <a:chExt cx="475488" cy="484631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12573001" y="1268402"/>
              <a:ext cx="475488" cy="4846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114" name="组合"/>
          <p:cNvGrpSpPr>
            <a:grpSpLocks/>
          </p:cNvGrpSpPr>
          <p:nvPr/>
        </p:nvGrpSpPr>
        <p:grpSpPr>
          <a:xfrm>
            <a:off x="12729159" y="8099948"/>
            <a:ext cx="475488" cy="484632"/>
            <a:chOff x="12729159" y="8099948"/>
            <a:chExt cx="475488" cy="484632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12729159" y="809994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7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5684584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7" name="矩形"/>
          <p:cNvSpPr>
            <a:spLocks/>
          </p:cNvSpPr>
          <p:nvPr/>
        </p:nvSpPr>
        <p:spPr>
          <a:xfrm rot="0">
            <a:off x="2721768" y="654685"/>
            <a:ext cx="7521892" cy="7313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-15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WHO ARE THE END USERS?</a:t>
            </a:r>
            <a:endParaRPr lang="zh-CN" altLang="en-US" sz="4800" b="0" i="0" u="none" strike="noStrike" kern="1200" cap="none" spc="-15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491740" y="2017395"/>
            <a:ext cx="8846820" cy="6858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HR Generalists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track employee performance, identify training needs, and inform talent management decisions.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Team Managers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monitor team performance, set goals, and provide targeted feedback to team members.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Department Heads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evaluate departmental performance, make informed decisions, and optimize resource allocation.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Business Analysts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analyze performance trends, identify areas for improvement, and recommend data-driven solutions.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Operations Managers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track key performance indicators (KPIs), optimize processes, and enhance overall efficiency.</a:t>
            </a:r>
            <a:endParaRPr lang="zh-CN" altLang="en-US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323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914400" y="1546860"/>
            <a:ext cx="14644688" cy="9163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3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OUR SOLUTION AND ITS VALUE PROPOSITION</a:t>
            </a:r>
            <a:endParaRPr lang="zh-CN" altLang="en-US" sz="5400" b="0" i="0" u="none" strike="noStrike" kern="1200" cap="none" spc="3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142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141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43" name="矩形"/>
          <p:cNvSpPr>
            <a:spLocks/>
          </p:cNvSpPr>
          <p:nvPr/>
        </p:nvSpPr>
        <p:spPr>
          <a:xfrm rot="0">
            <a:off x="17030128" y="9688416"/>
            <a:ext cx="226693" cy="3092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148840" y="3560445"/>
            <a:ext cx="11247120" cy="37205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CONDITIONAL FORMATTING – MISSING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just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FILTER- REMOVE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just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FORMULA- PERFORMANCE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PIVOT-SUMMARY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GRAPH-DATA VISUALIZATION	 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580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132998" y="501966"/>
            <a:ext cx="16022002" cy="1213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Dataset Description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3063239" y="2646045"/>
            <a:ext cx="8319832" cy="6121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Employee= </a:t>
            </a:r>
            <a:r>
              <a:rPr lang="en-US" altLang="zh-CN" sz="4200" b="0" i="0" u="sng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KAGGLE</a:t>
            </a:r>
            <a:endParaRPr lang="en-US" altLang="zh-CN" sz="4200" b="0" i="0" u="sng" strike="noStrike" kern="1200" cap="none" spc="0" baseline="0">
              <a:solidFill>
                <a:srgbClr val="000000"/>
              </a:solidFill>
              <a:latin typeface="Times New Roman Bold" pitchFamily="0" charset="0"/>
              <a:ea typeface="Times New Roman Bold" pitchFamily="0" charset="0"/>
              <a:cs typeface="Times New Roman Bold" pitchFamily="0" charset="0"/>
              <a:sym typeface="Times New Roman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26-Features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9-Features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 Id- Number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Name Text 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Emp- Type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Current Employee Rating- Number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Gender- Male Female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Rating –Number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1352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1058124" y="9720759"/>
            <a:ext cx="2660333" cy="297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3959737" y="8083191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973524" y="2582504"/>
            <a:ext cx="471488" cy="4857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3959737" y="8883291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72" name="组合"/>
          <p:cNvGrpSpPr>
            <a:grpSpLocks/>
          </p:cNvGrpSpPr>
          <p:nvPr/>
        </p:nvGrpSpPr>
        <p:grpSpPr>
          <a:xfrm>
            <a:off x="29424" y="5600700"/>
            <a:ext cx="3700462" cy="4639914"/>
            <a:chOff x="29424" y="5600700"/>
            <a:chExt cx="3700462" cy="4639914"/>
          </a:xfrm>
        </p:grpSpPr>
        <p:sp>
          <p:nvSpPr>
            <p:cNvPr id="171" name="曲线"/>
            <p:cNvSpPr>
              <a:spLocks/>
            </p:cNvSpPr>
            <p:nvPr/>
          </p:nvSpPr>
          <p:spPr>
            <a:xfrm rot="0">
              <a:off x="29424" y="5600700"/>
              <a:ext cx="3700462" cy="46399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t="-6966" b="-69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73" name="矩形"/>
          <p:cNvSpPr>
            <a:spLocks/>
          </p:cNvSpPr>
          <p:nvPr/>
        </p:nvSpPr>
        <p:spPr>
          <a:xfrm rot="0">
            <a:off x="1039074" y="971571"/>
            <a:ext cx="12720637" cy="10562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3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THE "WOW" IN OUR SOLUTION</a:t>
            </a:r>
            <a:endParaRPr lang="zh-CN" altLang="en-US" sz="6375" b="0" i="0" u="none" strike="noStrike" kern="1200" cap="none" spc="3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6845238" y="9727744"/>
            <a:ext cx="342899" cy="3092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2479730" y="3722103"/>
            <a:ext cx="11030531" cy="8333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000" b="0" i="0" u="sng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=IFS(Z8&gt;=5,”VERY HIGH”,Z8&gt;=4,”HIGH”,Z8&gt;=3,”MED”,TRUE,”LOW”)</a:t>
            </a:r>
            <a:endParaRPr lang="zh-CN" altLang="en-US" sz="3000" b="0" i="0" u="sng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DOC-20240904-WA0010^.pptx_20240928_180121_0000.pptx_20240928_220213_0000.pptx</dc:title>
  <cp:lastModifiedBy>root</cp:lastModifiedBy>
  <cp:revision>1</cp:revision>
  <dcterms:created xsi:type="dcterms:W3CDTF">2006-08-16T00:00:00Z</dcterms:created>
  <dcterms:modified xsi:type="dcterms:W3CDTF">2024-09-30T04:57:53Z</dcterms:modified>
</cp:coreProperties>
</file>