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2615" y="3126104"/>
            <a:ext cx="10216663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M</a:t>
            </a:r>
            <a:r>
              <a:rPr dirty="0" sz="2400" lang="en-US"/>
              <a:t>.</a:t>
            </a:r>
            <a:r>
              <a:rPr dirty="0" sz="2400" lang="en-US"/>
              <a:t>J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6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ACAA39E3F892E8896184287DAB04FE57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I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/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AS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33649" y="2019299"/>
            <a:ext cx="3368406" cy="4150293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386350" y="1917403"/>
            <a:ext cx="4406573" cy="435408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1304996" y="2197416"/>
            <a:ext cx="9582006" cy="29870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I believe my projects speak for themselves, demonstrating my ability to build robust applications from the ground up. I am always looking for new challenges and opportunities to learn and grow. Thank you again for your time; you can find my resume and contact information below.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459042" y="-1423988"/>
            <a:ext cx="12192000" cy="8521596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10485623" cy="4372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r>
              <a:rPr dirty="0" sz="4250" lang="en-US" spc="25"/>
              <a:t>A portfolio is an essential tool for showcasing your skills and projects to potential employers. It's a curated collection of your best work that demonstrates your abilities, creativity, and problem-solving skills.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 flipV="1">
            <a:off x="-66796453" y="-3890789"/>
            <a:ext cx="90944381" cy="126727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686293" y="2086800"/>
            <a:ext cx="7997447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today’s increasingly digital world, individuals and professionals across various fields face challenges in effectively showcasing their skills, experiences, and achievements to potential employers, clients, or collaborators. Traditional resumes and paper-based portfolios are often static, limited in content types (e.g., text only), and lack interactivity.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337033" y="2019300"/>
            <a:ext cx="7396667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the modern digital era, maintaining a strong online presence is essential for students, professionals, and creatives alike. A digital portfolio serves as a personalized platform to showcase an individual’s skills, achievements, work samples, and professional background in a visually appealing and easily accessible format.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699451" y="2723728"/>
            <a:ext cx="457200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end users of a digital portfolio vary based on the purpose of the portfolio and the profession of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2819399" y="2019300"/>
            <a:ext cx="7137362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Creating a professional and functional digital portfolio involves the use of various development tools, design platforms, and techniques. These ensure the final product is visually appealing, responsive, and user-friendly.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739775" y="1727670"/>
            <a:ext cx="8203328" cy="34696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A well-structured and visually appealing design and layout is essential for creating a professional digital portfolio. It helps deliver content in a clear, organized, and engaging manner, ensuring a great user experience and effective communication of the creator's skills and work.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057782" y="2335530"/>
            <a:ext cx="7182033" cy="2504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A well-designed digital portfolio must be visually appealing, easy to navigate, and packed with features that effectively showcase the user's skills, work, and personality.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2025-09-17T07:21:23Z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1396379cbf6145f18cb47be15c7e3f4c</vt:lpwstr>
  </property>
</Properties>
</file>