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EQJBWF+TimesNewRomanPSMT" panose="020B0604020202020204"/>
      <p:regular r:id="rId24"/>
    </p:embeddedFont>
    <p:embeddedFont>
      <p:font typeface="FDAJKT+Arial-BoldMT" panose="020B0604020202020204"/>
      <p:regular r:id="rId25"/>
    </p:embeddedFont>
    <p:embeddedFont>
      <p:font typeface="FPHVND+ArialMT" panose="020B0604020202020204"/>
      <p:regular r:id="rId26"/>
    </p:embeddedFont>
    <p:embeddedFont>
      <p:font typeface="GBCUMQ+PublicSans-BoldItalic" panose="020B0604020202020204"/>
      <p:regular r:id="rId27"/>
    </p:embeddedFont>
    <p:embeddedFont>
      <p:font typeface="HAILPC+CourierNewPSMT" panose="020B0604020202020204"/>
      <p:regular r:id="rId28"/>
    </p:embeddedFont>
    <p:embeddedFont>
      <p:font typeface="LRFAVN+TimesNewRomanPS-BoldMT" panose="020B0604020202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0" y="5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398856"/>
            <a:ext cx="3393389" cy="74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LRFAVN+TimesNewRomanPS-BoldMT"/>
                <a:cs typeface="LRFAVN+TimesNewRomanPS-BoldMT"/>
              </a:rPr>
              <a:t>GROCERY</a:t>
            </a:r>
            <a:r>
              <a:rPr sz="2400" b="1" dirty="0">
                <a:solidFill>
                  <a:srgbClr val="22366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23669"/>
                </a:solidFill>
                <a:latin typeface="LRFAVN+TimesNewRomanPS-BoldMT"/>
                <a:cs typeface="LRFAVN+TimesNewRomanPS-BoldMT"/>
              </a:rPr>
              <a:t>DELIVERY</a:t>
            </a:r>
          </a:p>
          <a:p>
            <a:pPr marL="0" marR="0">
              <a:lnSpc>
                <a:spcPts val="2657"/>
              </a:lnSpc>
              <a:spcBef>
                <a:spcPts val="17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LRFAVN+TimesNewRomanPS-BoldMT"/>
                <a:cs typeface="LRFAVN+TimesNewRomanPS-BoldMT"/>
              </a:rPr>
              <a:t>WEBSITE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2189" y="547241"/>
            <a:ext cx="1923578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FRUITS.HTML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2790" y="1124808"/>
            <a:ext cx="755600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2790" y="1551528"/>
            <a:ext cx="8246769" cy="301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&lt;title&gt;GROCERY WEBSITE&lt;/title&gt; I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 bgcolor="white"&gt;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&lt;h2&gt;APPLE&lt;/h2&gt;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src="https://st3.depositphotos.com/29384342/34076/i/600/depositphotos_340760842-stock-photo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-apple-isolated-white-background.jpg" alt="apple"/&gt;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&lt;h2&gt;BANANA&lt;/h2&gt;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src="https://media.istockphoto.com/id/1400057530/photo/bananas-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isolated.jpg?b=1&amp;s=170667a&amp;w=0&amp;k=20&amp;c=uiSdjIQkTr7S4gEdW_oB_5zfFYhpfe0LP-CryQl49w4="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alt="banana"/&gt;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&lt;h2&gt;GRAPES&lt;/h2&gt;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src="https://cdn.pixabay.com/photo/2017/08/18/19/48/grapes-2656259__480.jpg" alt="grapes"/&gt;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3939" y="598041"/>
            <a:ext cx="2572965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VEGETABLE.HTML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3939" y="1078305"/>
            <a:ext cx="2346424" cy="258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&lt;title&gt;VEGETABLES&lt;/title&gt;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&lt;h2&gt;TOMATO&lt;/h2&gt;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src="tomato.jpg"/&gt;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&lt;h2&gt;CARROT&lt;/h2&gt;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src="carrot.jpg"/&gt;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&lt;h2&gt;CAULIFLOWER&lt;/h2&gt;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src="cau.jpg"/&gt;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939" y="3638624"/>
            <a:ext cx="745356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3739" y="382141"/>
            <a:ext cx="3297680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DAILY</a:t>
            </a: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ESSENTIAL.HTML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0890" y="751964"/>
            <a:ext cx="69595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0890" y="965324"/>
            <a:ext cx="8397180" cy="279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&lt;head&gt;&lt;title&gt;GROCERY WEBSITE&lt;/title&gt;&lt;/head&gt;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 bgcolor="white"&gt;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&lt;h2&gt;MILK&lt;h2&gt;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src="https://images.hindustantimes.com/rf/image_size_630x354/HT/p2/2018/09/20/Pictures/_61433f0c-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bcb9-11e8-95ec-91800d079bb4.jpg"alt="milk"/&gt;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&lt;h2&gt;CURD&lt;h2&gt;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src="https://vrindavan.farm/images/portfolio/a1-curd-bg.jpg"alt="curd"/&gt;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&lt;h2&gt;BUTTER&lt;h2&gt;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src="https://encrypted-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tbn0.gstatic.com/images?q=tbn:ANd9GcQV8iAombS59_ZjFqgFI1jr5w6sW45qJE7YmA&amp;usqp=CAU"alt="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butter"/&gt;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&lt;h2&gt;GHEE&lt;h2&gt;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0890" y="3739003"/>
            <a:ext cx="7287690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src="https://www.bigbasket.com/media/uploads/p/xxl/20005456_4-organic-india-desi-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ghee.jpg"alt="ghee"/&gt;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&lt;/body&gt;&lt;/html&gt;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889" y="426591"/>
            <a:ext cx="2683508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FISH</a:t>
            </a: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&amp;</a:t>
            </a: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MEAT.HTML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0890" y="970583"/>
            <a:ext cx="5602386" cy="322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&lt;title&gt;fish and meat&lt;/title&gt;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 bgcolor="white"&gt;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&lt;h2&gt;FISH&lt;/h2&gt;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src="https://encrypted-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tbn0.gstatic.com/images?q=tbn:ANd9GcSRUIvcfEsTL_nn5DJiCAfJ6-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8UwEhhXMH9cQ&amp;usqp=CAU" alt="fish"&gt;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&lt;h2&gt;MEAT&lt;/h2&gt;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src="meat.jpg"/&gt;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&lt;h2&gt;EGG&lt;/h2&gt;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src="egg.jpg"/&gt;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1989" y="566291"/>
            <a:ext cx="8107168" cy="397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HOMECARE.HTML</a:t>
            </a:r>
          </a:p>
          <a:p>
            <a:pPr marL="0" marR="0">
              <a:lnSpc>
                <a:spcPts val="1564"/>
              </a:lnSpc>
              <a:spcBef>
                <a:spcPts val="314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&lt;title&gt;HOME CARE&lt;/title&gt;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 bgcolor="white"&gt;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&lt;h2&gt;BRUSH&lt;h2&gt;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src="https://m.media-amazon.com/images/W/IMAGERENDERING_521856-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T1/images/I/51hTIwQNGyL._SL1200_.jpg"alt="brush"&gt;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&lt;h2&gt;DETERGENT&lt;h2&gt;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src="https://5.imimg.com/data5/XC/XB/MY-8261133/4-1000x1000.png"alt="detergent"&gt;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&lt;h2&gt;SOAP&lt;h2&gt;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src="https://www.littlesoapcompany.co.uk/wp-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content/uploads/2021/02/Avo_Lifestyle.jpg"alt="soap"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&lt;h2&gt;CLEANER&lt;h2&gt;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src="https://www.bigbasket.com/media/uploads/p/xxl/40206006-2_2-bb-home-disinfectant-floor-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surface-cleaner-floral-kills-999-germs.jpg"alt="cleaner"/&gt;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&lt;/body&gt;&lt;/html&gt;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5339" y="305941"/>
            <a:ext cx="3381499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PACKAGED</a:t>
            </a: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FOODS.HTML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0590" y="889501"/>
            <a:ext cx="755600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0590" y="1316221"/>
            <a:ext cx="2927322" cy="215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&lt;title&gt;PACKAGED FOODS&lt;/title&gt;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 bgcolor=“white”&gt;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&lt;h2&gt;PICKLED VEGGIES&lt;/h2&gt;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src=“Pickled.jpg”alt=“pickle”/&gt;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&lt;h2&gt;CHIPS&lt;/h2&gt;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src=“chips.jpg”alt=“chips”/&gt;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&lt;h2&gt;OATS&lt;/h2&gt;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src=“oats.jpg”alt=“oats”/&gt;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0590" y="3449820"/>
            <a:ext cx="745356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GBCUMQ+PublicSans-BoldItalic"/>
                <a:cs typeface="GBCUMQ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GBCUMQ+PublicSans-BoldItalic"/>
                <a:cs typeface="GBCUMQ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BCUMQ+PublicSans-BoldItalic"/>
                <a:cs typeface="GBCUMQ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07643" y="2003365"/>
            <a:ext cx="3061183" cy="44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BD8738"/>
                </a:solidFill>
                <a:latin typeface="LRFAVN+TimesNewRomanPS-BoldMT"/>
                <a:cs typeface="LRFAVN+TimesNewRomanPS-BoldMT"/>
              </a:rPr>
              <a:t>https://github.com/DHARU301/grocer</a:t>
            </a:r>
          </a:p>
          <a:p>
            <a:pPr marL="1006475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b="1" dirty="0">
                <a:solidFill>
                  <a:srgbClr val="BD8738"/>
                </a:solidFill>
                <a:latin typeface="LRFAVN+TimesNewRomanPS-BoldMT"/>
                <a:cs typeface="LRFAVN+TimesNewRomanPS-BoldMT"/>
              </a:rPr>
              <a:t>ywebsite.git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3123" y="746179"/>
            <a:ext cx="3300576" cy="26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C88C32"/>
                </a:solidFill>
                <a:latin typeface="LRFAVN+TimesNewRomanPS-BoldMT"/>
                <a:cs typeface="LRFAVN+TimesNewRomanPS-BoldMT"/>
              </a:rPr>
              <a:t>GROCERY</a:t>
            </a:r>
            <a:r>
              <a:rPr sz="1600" b="1" dirty="0">
                <a:solidFill>
                  <a:srgbClr val="C88C32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88C32"/>
                </a:solidFill>
                <a:latin typeface="LRFAVN+TimesNewRomanPS-BoldMT"/>
                <a:cs typeface="LRFAVN+TimesNewRomanPS-BoldMT"/>
              </a:rPr>
              <a:t>DELIVERY</a:t>
            </a:r>
            <a:r>
              <a:rPr sz="1600" b="1" dirty="0">
                <a:solidFill>
                  <a:srgbClr val="C88C32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88C32"/>
                </a:solidFill>
                <a:latin typeface="LRFAVN+TimesNewRomanPS-BoldMT"/>
                <a:cs typeface="LRFAVN+TimesNewRomanPS-BoldMT"/>
              </a:rPr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045709"/>
            <a:ext cx="4207333" cy="108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HAILPC+CourierNewPSMT"/>
                <a:cs typeface="HAILPC+CourierNewPSMT"/>
              </a:rPr>
              <a:t>▪</a:t>
            </a:r>
            <a:r>
              <a:rPr sz="1400" spc="1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grocery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delivery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service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is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platform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through</a:t>
            </a:r>
          </a:p>
          <a:p>
            <a:pPr marL="28575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which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groceries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can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be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delivered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to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customers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at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t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homes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or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central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pickup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location.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With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grocery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delivery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services,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you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can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place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orders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and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make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payments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for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various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items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online.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7155" y="2267654"/>
            <a:ext cx="52770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LMS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4922" y="2267654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45171" y="2267654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Batch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5061" y="2481014"/>
            <a:ext cx="101222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Username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3907" y="2878539"/>
            <a:ext cx="863600" cy="1423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2115a917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2115a923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2115a926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2115a927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97903" y="2878539"/>
            <a:ext cx="1174750" cy="1423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DHARANI.R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HARINI.B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JANANI.G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JANANI.G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78979" y="2878539"/>
            <a:ext cx="369701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478979" y="3274749"/>
            <a:ext cx="369701" cy="102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324577"/>
            <a:ext cx="1532483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Main.html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43" y="931974"/>
            <a:ext cx="5415631" cy="194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&lt;?xml version="1.0"encoding="utf-8"?&gt;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&lt;!DOCTYPE html PUBLIC"-//W3C//DTD XHTML 1.0 frameset//EN"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"http://www.w3.org/1999/xhtml"&gt;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&lt;frameset rows="20%,80%"&gt;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&lt;frame src="logo.html"&gt;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&lt;frameset cols="30%,70%"&gt;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&lt;frame src="menu.html"&gt;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&lt;frame src="contents.html"&gt;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&lt;/frameset&gt;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8243" y="2852214"/>
            <a:ext cx="1101129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&lt;/frameset&gt;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39" y="369441"/>
            <a:ext cx="1768053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MENU.HTML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6890" y="844473"/>
            <a:ext cx="1826965" cy="148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&lt;html&gt;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&lt;head&gt;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&lt;title&gt;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MENU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&lt;/title&gt;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&lt;/head&gt;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&lt;body bgcolor=“skyblue”&gt;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&lt;center&gt;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6890" y="2307513"/>
            <a:ext cx="544338" cy="38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&lt;nav&gt;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&lt;ul&gt;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6890" y="2673273"/>
            <a:ext cx="3815023" cy="2218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href=“Login.html”/&gt;Login&lt;/h2&gt;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href=“Fruit.html”/&gt;Fruit&lt;/h2&gt;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href=“Vegetable.html”/&gt;Vegetable&lt;/h2&gt;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href=“Daily Essential.html”/&gt;Daily Essential&lt;/h2&gt;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href=“Fish &amp; Meat.html”/&gt;Fish &amp; Meat&lt;/h2&gt;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href=“Home Care.html”/&gt;Home Care&lt;/h2&gt;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href=“Packaged Food.html”/&gt;Packaged Food&lt;/h2&gt;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&lt;/ul&gt;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&lt;/nav&gt;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&lt;/center&gt;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&lt;/body&gt;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&lt;/html&gt;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7739" y="477391"/>
            <a:ext cx="2389410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CONTENTS.HTML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5690" y="1020241"/>
            <a:ext cx="804998" cy="1516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content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5690" y="2513762"/>
            <a:ext cx="3562423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&lt;h3&gt;&lt;img src="grocery.jpg"/&gt;delivery&lt;/h3&gt;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7889" y="598041"/>
            <a:ext cx="1754162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LOGO.HTML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7889" y="1186026"/>
            <a:ext cx="4110936" cy="279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LOGO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 bgcolor="yellow"&gt;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&lt;center&gt;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&lt;h1&gt; HDJ GROCERY DELIVERY SERVICE&lt;/h1&gt;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&lt;h3&gt;why cant't the groceries travel to you&lt;/h3&gt;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&lt;/center&gt;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7089" y="559941"/>
            <a:ext cx="1838870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LOGIN.HTML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40" y="953061"/>
            <a:ext cx="755600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40" y="1379781"/>
            <a:ext cx="5688198" cy="66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&lt;meta name="viewport" content="width=device-width, initial-scale=1"&gt;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 Login Page &lt;/title&gt;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&lt;style&gt;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7240" y="2019861"/>
            <a:ext cx="6660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Body 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7240" y="2233221"/>
            <a:ext cx="3420334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501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font-family: Calibri, Helvetica, sans-serif;</a:t>
            </a:r>
          </a:p>
          <a:p>
            <a:pPr marL="98501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background-color: pink;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  <a:r>
              <a:rPr sz="1400" spc="384" dirty="0">
                <a:solidFill>
                  <a:srgbClr val="000000"/>
                </a:solidFill>
                <a:latin typeface="FPHVND+ArialMT"/>
                <a:cs typeface="FPHVND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button 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1994" y="2873301"/>
            <a:ext cx="2424476" cy="130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background-color: #4CAF50;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width: 100%;</a:t>
            </a:r>
          </a:p>
          <a:p>
            <a:pPr marL="492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color: orange;</a:t>
            </a:r>
          </a:p>
          <a:p>
            <a:pPr marL="492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padding: 15px;</a:t>
            </a:r>
          </a:p>
          <a:p>
            <a:pPr marL="492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margin: 10px 0px;</a:t>
            </a:r>
          </a:p>
          <a:p>
            <a:pPr marL="492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border: none;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1244" y="4153460"/>
            <a:ext cx="1337584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cursor: pointer;</a:t>
            </a:r>
          </a:p>
          <a:p>
            <a:pPr marL="492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9190" y="324252"/>
            <a:ext cx="2452746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form {</a:t>
            </a:r>
          </a:p>
          <a:p>
            <a:pPr marL="344754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border: 3px solid #f1f1f1;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6942" y="750972"/>
            <a:ext cx="2117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9190" y="964332"/>
            <a:ext cx="3253229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input[type=text], input[type=password] {</a:t>
            </a:r>
          </a:p>
          <a:p>
            <a:pPr marL="344754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width: 100%;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3944" y="1391052"/>
            <a:ext cx="127837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margin: 8px 0;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6942" y="1604412"/>
            <a:ext cx="2216449" cy="109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padding: 12px 20px;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display: inline-block;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border: 2px solid green;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box-sizing: border-box;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9190" y="2671211"/>
            <a:ext cx="124888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button:hover 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83944" y="2884571"/>
            <a:ext cx="1110356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opacity: 0.7;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6942" y="3097931"/>
            <a:ext cx="2117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8441" y="3311291"/>
            <a:ext cx="107108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.cancelbtn 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3944" y="3524651"/>
            <a:ext cx="106092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width: auto;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86942" y="3738011"/>
            <a:ext cx="1950105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padding: 10px 18px;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margin: 10px 5px;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 .container {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3944" y="4378090"/>
            <a:ext cx="2335754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padding: 25px;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background-color: lightblue;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1690" y="439693"/>
            <a:ext cx="2117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1690" y="653053"/>
            <a:ext cx="804998" cy="66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&lt;/style&gt;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8692" y="1293133"/>
            <a:ext cx="4220993" cy="66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&lt;center&gt; &lt;h1&gt; Student Login Form &lt;/h1&gt; &lt;/center&gt;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&lt;form&gt;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&lt;div class="container"&gt;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12697" y="1933213"/>
            <a:ext cx="6758375" cy="173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&lt;label&gt;Username : &lt;/label&gt;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&lt;input type="text" placeholder="Enter Username" name="username" required&gt;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&lt;label&gt;Password : &lt;/label&gt;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&lt;input type="password" placeholder="Enter Password" name="password" required&gt;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&lt;button type="submit"&gt;Login&lt;/button&gt;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&lt;input type="checkbox" checked="checked"&gt; Remember me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&lt;button type="button" class="cancelbtn"&gt; Cancel&lt;/button&gt;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Forgot &lt;a href="#"&gt; password? &lt;/a&gt;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1690" y="3640092"/>
            <a:ext cx="1030373" cy="87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004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&lt;/div&gt;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&lt;/form&gt;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1534</Words>
  <Application>Microsoft Office PowerPoint</Application>
  <PresentationFormat>On-screen Show (16:9)</PresentationFormat>
  <Paragraphs>242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FPHVND+ArialMT</vt:lpstr>
      <vt:lpstr>HAILPC+CourierNewPSMT</vt:lpstr>
      <vt:lpstr>LRFAVN+TimesNewRomanPS-BoldMT</vt:lpstr>
      <vt:lpstr>GBCUMQ+PublicSans-BoldItalic</vt:lpstr>
      <vt:lpstr>Times New Roman</vt:lpstr>
      <vt:lpstr>FDAJKT+Arial-BoldMT</vt:lpstr>
      <vt:lpstr>Calibri</vt:lpstr>
      <vt:lpstr>EQJBWF+TimesNewRomanPSMT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Dharani</dc:creator>
  <cp:lastModifiedBy>Dharani Ravi Selvam</cp:lastModifiedBy>
  <cp:revision>1</cp:revision>
  <dcterms:modified xsi:type="dcterms:W3CDTF">2023-03-21T12:51:41Z</dcterms:modified>
</cp:coreProperties>
</file>