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271" r:id="rId25"/>
    <p:sldId id="283" r:id="rId26"/>
    <p:sldId id="272" r:id="rId27"/>
    <p:sldId id="273" r:id="rId28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FDAJKT+Arial-BoldMT" panose="020B0604020202020204"/>
      <p:regular r:id="rId33"/>
    </p:embeddedFont>
    <p:embeddedFont>
      <p:font typeface="GBCUMQ+PublicSans-BoldItalic" panose="020B0604020202020204"/>
      <p:regular r:id="rId34"/>
    </p:embeddedFont>
    <p:embeddedFont>
      <p:font typeface="HAILPC+CourierNewPSMT" panose="020B0604020202020204"/>
      <p:regular r:id="rId35"/>
    </p:embeddedFont>
    <p:embeddedFont>
      <p:font typeface="LRFAVN+TimesNewRomanPS-BoldMT" panose="020B0604020202020204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91125F-A237-45E5-9382-E5677612A160}">
          <p14:sldIdLst>
            <p14:sldId id="256"/>
            <p14:sldId id="257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71"/>
            <p14:sldId id="283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460" y="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398856"/>
            <a:ext cx="3393389" cy="741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LRFAVN+TimesNewRomanPS-BoldMT"/>
                <a:cs typeface="LRFAVN+TimesNewRomanPS-BoldMT"/>
              </a:rPr>
              <a:t>GROCERY</a:t>
            </a:r>
            <a:r>
              <a:rPr sz="2400" b="1" dirty="0">
                <a:solidFill>
                  <a:srgbClr val="22366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23669"/>
                </a:solidFill>
                <a:latin typeface="LRFAVN+TimesNewRomanPS-BoldMT"/>
                <a:cs typeface="LRFAVN+TimesNewRomanPS-BoldMT"/>
              </a:rPr>
              <a:t>DELIVERY</a:t>
            </a:r>
          </a:p>
          <a:p>
            <a:pPr marL="0" marR="0">
              <a:lnSpc>
                <a:spcPts val="2657"/>
              </a:lnSpc>
              <a:spcBef>
                <a:spcPts val="17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LRFAVN+TimesNewRomanPS-BoldMT"/>
                <a:cs typeface="LRFAVN+TimesNewRomanPS-BoldMT"/>
              </a:rPr>
              <a:t>WEBSITE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A5F1-B37F-4CA4-83D2-1A198B477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60" y="78760"/>
            <a:ext cx="6797992" cy="4985980"/>
          </a:xfrm>
        </p:spPr>
        <p:txBody>
          <a:bodyPr/>
          <a:lstStyle/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createdOrder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order.save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().then(() =&gt; {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.catch((error)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//When there are errors We handle them here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(404)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throw new Error('Order not found')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(201).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createdOrder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orderRouter.get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'/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/:id',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expressAsyncHandler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(async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=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Order.findById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(req.params.id).populate(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'user',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'name email'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(order)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res.json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(order)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(404)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throw new Error('Order not found')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4861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A3273-8EBB-2A0C-1722-C32968E33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195486"/>
            <a:ext cx="6797992" cy="5078313"/>
          </a:xfrm>
        </p:spPr>
        <p:txBody>
          <a:bodyPr/>
          <a:lstStyle/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orderRouter.get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'/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myorders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isAuth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expressAsyncHandler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(async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orders =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Order.find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 user: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req.user._id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res.json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(orders)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orderRouter.get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'/all',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isAuth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isAdmin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expressAsyncHandler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(async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orders =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Order.find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res.json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(orders)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orderRouter.get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'/seed',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expressAsyncHandler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(async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Order.remove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({});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createdProducts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Order.insertMany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data.orders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res.send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createdProducts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default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orderRouter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12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B796E-AEE6-B570-53CD-54F07B6F2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95486"/>
            <a:ext cx="8568952" cy="276999"/>
          </a:xfrm>
        </p:spPr>
        <p:txBody>
          <a:bodyPr/>
          <a:lstStyle/>
          <a:p>
            <a:r>
              <a:rPr lang="en-IN" b="1" dirty="0"/>
              <a:t>Productrouters.js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9C9FC-0ADC-1E06-D822-AA9370772E5D}"/>
              </a:ext>
            </a:extLst>
          </p:cNvPr>
          <p:cNvSpPr txBox="1"/>
          <p:nvPr/>
        </p:nvSpPr>
        <p:spPr>
          <a:xfrm>
            <a:off x="323528" y="699542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express from 'express';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expressAsyncHandler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'express-async-handler';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 from '../data.js';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Product from '../models/productModel.js';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productRouter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express.Router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productRouter.get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'/',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expressAsyncHandler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(async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 =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Product.find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({});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res.send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(products);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productRouter.get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'/seed',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expressAsyncHandler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(async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Product.remove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({});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createdProducts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Product.insertMany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data.products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res.send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createdProducts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4626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B2F8B-15B1-353C-3ACE-51C4E9C0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95486"/>
            <a:ext cx="6797992" cy="4247317"/>
          </a:xfrm>
        </p:spPr>
        <p:txBody>
          <a:bodyPr/>
          <a:lstStyle/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productRouter.post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'/filter',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expressAsyncHandler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(async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{filter}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req.body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 =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Product.find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({tags: filter 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res.json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(products)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productRouter.get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'/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/:id',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expressAsyncHandler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(async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=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Product.findById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(req.params.id);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(product)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res.send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(404)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throw new Error('Product Not found')   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default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productRouter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515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65D0-56AA-7ABF-AACF-98E6ED3D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276999"/>
          </a:xfrm>
        </p:spPr>
        <p:txBody>
          <a:bodyPr/>
          <a:lstStyle/>
          <a:p>
            <a:r>
              <a:rPr lang="en-IN" b="1" dirty="0"/>
              <a:t>Userrouters.js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50037-3141-02B8-E009-49F2C045A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666" y="704734"/>
            <a:ext cx="6797992" cy="4431983"/>
          </a:xfrm>
        </p:spPr>
        <p:txBody>
          <a:bodyPr/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express from 'express';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expressAsyncHandler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'express-async-handler';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 from '../data.js';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User from '../models/userModel.js';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{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isAdmin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isAuth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generateToken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'../utils/utils.js';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'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bcryptjs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userRouter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express.Router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userRouter.get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'/seed',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expressAsyncHandler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(async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User.remove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({});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createdUsers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User.insertMany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data.users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res.json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createdUsers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userRouter.post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('/login',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expressAsyncHandler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(async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req,res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{email, password}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req.body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=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User.findOne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({email})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(user &amp;&amp; (await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bcrypt.compare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(password,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user.password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)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res.json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_id: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user._id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name: user.name,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email: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status: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user.status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57912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DD57-C309-2539-E4D3-55C95E1EC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597" y="123478"/>
            <a:ext cx="8442806" cy="5078313"/>
          </a:xfrm>
        </p:spPr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token: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generateToken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user._id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else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(401)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throw new Error('Invalid email or password')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}))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userRouter.post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('/register',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expressAsyncHandler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(async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{name, email, password}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req.body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userExists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User.findOne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({email})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userExists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(400)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throw new Error('User already exists')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=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User.create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name, email, password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(user)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(201).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_id: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user._id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name: user.name,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email: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status: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user.status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token: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generateToken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user._id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else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(400)</a:t>
            </a:r>
          </a:p>
        </p:txBody>
      </p:sp>
    </p:spTree>
    <p:extLst>
      <p:ext uri="{BB962C8B-B14F-4D97-AF65-F5344CB8AC3E}">
        <p14:creationId xmlns:p14="http://schemas.microsoft.com/office/powerpoint/2010/main" val="3358958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B781A-AB06-3B35-0523-3627A1B0B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95486"/>
            <a:ext cx="6797992" cy="4154984"/>
          </a:xfrm>
        </p:spPr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 new Error('Invalid user data')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userRouter.get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('/id/:id',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expressAsyncHandler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(async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=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User.findById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(req.params.id)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(user)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res.json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(user)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else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(404)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throw new Error('User not found')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}))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userRouter.get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'/',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isAuth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isAdmin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expressAsyncHandler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(async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=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User.find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({});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res.json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(users);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default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userRouter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51175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440D-3533-5EB4-37D3-8EDC91283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60" y="843558"/>
            <a:ext cx="6797992" cy="2954655"/>
          </a:xfrm>
        </p:spPr>
        <p:txBody>
          <a:bodyPr/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mongoose from 'mongoose'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'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connectDB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async ()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try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 =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mongoose.connect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process.env.MONGODB_URL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 '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://localhost/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eccomerce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useUnifiedTopology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useNewUrlParser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useCreateIndex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console.log(`MongoDB Connected: ${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conn.connection.host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}`.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cyan.underline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catch (error)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console.error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(`Error: ${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error.message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}`.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red.underline.bold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process.exit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default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connectDB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7D4-2F81-B946-CBA5-26EB6878593A}"/>
              </a:ext>
            </a:extLst>
          </p:cNvPr>
          <p:cNvSpPr txBox="1"/>
          <p:nvPr/>
        </p:nvSpPr>
        <p:spPr>
          <a:xfrm>
            <a:off x="467544" y="33950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Db.js</a:t>
            </a:r>
          </a:p>
        </p:txBody>
      </p:sp>
    </p:spTree>
    <p:extLst>
      <p:ext uri="{BB962C8B-B14F-4D97-AF65-F5344CB8AC3E}">
        <p14:creationId xmlns:p14="http://schemas.microsoft.com/office/powerpoint/2010/main" val="2829674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4F57-4186-ABAF-8EBB-B8C19F68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276999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Seeder.js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191E5-1C01-8726-5492-76B2AEC7A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666" y="915566"/>
            <a:ext cx="6797992" cy="4431983"/>
          </a:xfrm>
        </p:spPr>
        <p:txBody>
          <a:bodyPr/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mongoose from 'mongoose'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'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'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users from './data/users.js'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products from './data/products.js'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User from '../models/userModel.js'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Product from '../models/productModel.js'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Order from '../models/orderModel.js'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connectDB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'./db.js'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dotenv.config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connectDB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importData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async ()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try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Order.deleteMany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Product.deleteMany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User.deleteMany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createdUsers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User.insertMany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(users)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adminUser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createdUsers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[0]._id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sampleProducts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products.map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((product)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{ ...product, user: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adminUser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Product.insertMany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sampleProducts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console.log('Data Imported!'.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green.inverse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7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96995-FA6E-C75C-8A34-3407487A5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95486"/>
            <a:ext cx="6797992" cy="4339650"/>
          </a:xfrm>
        </p:spPr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process.exit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catch (error)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console.error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(`${error}`.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red.inverse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process.exit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destroyData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async ()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try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Order.deleteMany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Product.deleteMany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User.deleteMany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console.log('Data Destroyed!'.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red.inverse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process.exit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catch (error)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console.error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(`${error}`.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red.inverse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process.exit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process.argv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=== '-d')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destroyData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importData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2501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3123" y="746179"/>
            <a:ext cx="3300576" cy="26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C88C32"/>
                </a:solidFill>
                <a:latin typeface="LRFAVN+TimesNewRomanPS-BoldMT"/>
                <a:cs typeface="LRFAVN+TimesNewRomanPS-BoldMT"/>
              </a:rPr>
              <a:t>GROCERY</a:t>
            </a:r>
            <a:r>
              <a:rPr sz="1600" b="1" dirty="0">
                <a:solidFill>
                  <a:srgbClr val="C88C32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C88C32"/>
                </a:solidFill>
                <a:latin typeface="LRFAVN+TimesNewRomanPS-BoldMT"/>
                <a:cs typeface="LRFAVN+TimesNewRomanPS-BoldMT"/>
              </a:rPr>
              <a:t>DELIVERY</a:t>
            </a:r>
            <a:r>
              <a:rPr sz="1600" b="1" dirty="0">
                <a:solidFill>
                  <a:srgbClr val="C88C32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C88C32"/>
                </a:solidFill>
                <a:latin typeface="LRFAVN+TimesNewRomanPS-BoldMT"/>
                <a:cs typeface="LRFAVN+TimesNewRomanPS-BoldMT"/>
              </a:rPr>
              <a:t>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35" y="1045709"/>
            <a:ext cx="4207333" cy="1088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HAILPC+CourierNewPSMT"/>
                <a:cs typeface="HAILPC+CourierNewPSMT"/>
              </a:rPr>
              <a:t>▪</a:t>
            </a:r>
            <a:r>
              <a:rPr sz="1400" spc="1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grocery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delivery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service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is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platform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through</a:t>
            </a:r>
          </a:p>
          <a:p>
            <a:pPr marL="28575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which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groceries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can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be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delivered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to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customers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at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t</a:t>
            </a:r>
          </a:p>
          <a:p>
            <a:pPr marL="28575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homes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or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central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pickup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location.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With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grocery</a:t>
            </a:r>
          </a:p>
          <a:p>
            <a:pPr marL="28575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delivery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services,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you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can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place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orders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and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make</a:t>
            </a:r>
          </a:p>
          <a:p>
            <a:pPr marL="28575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payments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for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various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items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online.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7155" y="2267654"/>
            <a:ext cx="52770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FDAJKT+Arial-BoldMT"/>
                <a:cs typeface="FDAJKT+Arial-BoldMT"/>
              </a:rPr>
              <a:t>LMS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4922" y="2267654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FDAJKT+Arial-BoldMT"/>
                <a:cs typeface="FDAJKT+Arial-BoldMT"/>
              </a:rPr>
              <a:t>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45171" y="2267654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FDAJKT+Arial-BoldMT"/>
                <a:cs typeface="FDAJKT+Arial-BoldMT"/>
              </a:rPr>
              <a:t>Batch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5061" y="2481014"/>
            <a:ext cx="101222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FDAJKT+Arial-BoldMT"/>
                <a:cs typeface="FDAJKT+Arial-BoldMT"/>
              </a:rPr>
              <a:t>Username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3907" y="2878539"/>
            <a:ext cx="863600" cy="1423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2115a917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2115a923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2115a926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2115a927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97903" y="2878539"/>
            <a:ext cx="1174750" cy="1423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DHARANI.R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HARINI.B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JANANI.G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JANANI.G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78979" y="2878539"/>
            <a:ext cx="369701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478979" y="3274749"/>
            <a:ext cx="369701" cy="1027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A9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A9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2279-960D-7862-E30A-1083C34B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276999"/>
          </a:xfrm>
        </p:spPr>
        <p:txBody>
          <a:bodyPr/>
          <a:lstStyle/>
          <a:p>
            <a:r>
              <a:rPr lang="en-IN" b="1" dirty="0"/>
              <a:t>Utils.js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F1DEA-1076-3379-C113-26116CDB1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255" y="771550"/>
            <a:ext cx="6797992" cy="4524315"/>
          </a:xfrm>
        </p:spPr>
        <p:txBody>
          <a:bodyPr/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"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jsonwebtoken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generateToken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(user)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jwt.sign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_id: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user._id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name: user.name,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email: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status: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user.status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process.env.JWT_SECRET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 "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somethingsecret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expiresIn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"30d",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});};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isAuth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res, next)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authorization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req.headers.authorization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(authorization)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authorization.slice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authorization.length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Bearer XXXXXX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jwt.verify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token,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process.env.JWT_SECRET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 "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somethingsecret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(err, decode)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(err)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console.error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(err);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513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C4286-DEF3-181B-444F-D75F53D9B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51470"/>
            <a:ext cx="6797992" cy="3600986"/>
          </a:xfrm>
        </p:spPr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(401);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throw new Error("Not authorized, token failed");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req.user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decode;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next();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}} 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else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(401);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throw new Error("Not authorized, no token");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isAdmin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res, next)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req.user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req.status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=== 'admin')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next();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else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(401);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throw new Error("Not authorized as an admin");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10522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2FEE-AA02-E203-EA90-35828D5F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276999"/>
          </a:xfrm>
        </p:spPr>
        <p:txBody>
          <a:bodyPr/>
          <a:lstStyle/>
          <a:p>
            <a:r>
              <a:rPr lang="en-IN" b="1" dirty="0"/>
              <a:t>Server.js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C9813-47F6-DA16-0058-6533E352E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666" y="670156"/>
            <a:ext cx="8226782" cy="4247317"/>
          </a:xfrm>
        </p:spPr>
        <p:txBody>
          <a:bodyPr/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express from 'express';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'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morgan from 'morgan';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userRoutes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'./routers/userRoutes.js'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orderRoutes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'./routers/orderRoutes.js'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productRoutes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'./routers/productRoutes.js'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errorHandler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from './middleware/errorMiddleware.js'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connectDB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'./utils/db.js';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'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dotenv.config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= express();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express.json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express.urlencoded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 extended: true }));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connectDB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process.env.NODE_ENV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=== 'development')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(morgan('dev'))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/products',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productRoutes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/users',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userRoutes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/order',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orderRoutes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app.get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('/',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res.send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('Server is ready');</a:t>
            </a:r>
          </a:p>
        </p:txBody>
      </p:sp>
    </p:spTree>
    <p:extLst>
      <p:ext uri="{BB962C8B-B14F-4D97-AF65-F5344CB8AC3E}">
        <p14:creationId xmlns:p14="http://schemas.microsoft.com/office/powerpoint/2010/main" val="2434268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80496-DC3F-4F68-9787-19367FAAD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483518"/>
            <a:ext cx="6797992" cy="1754326"/>
          </a:xfrm>
        </p:spPr>
        <p:txBody>
          <a:bodyPr/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errorHandler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process.env.PORT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 5000;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app.listen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(PORT, ()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`Server running in ${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process.env.NODE_ENV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mode on port ${PORT}`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)});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041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636D81-1207-0ED2-25ED-DBB5F360A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4"/>
          <a:stretch/>
        </p:blipFill>
        <p:spPr>
          <a:xfrm>
            <a:off x="539552" y="411510"/>
            <a:ext cx="763284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2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GBCUMQ+PublicSans-BoldItalic"/>
                <a:cs typeface="GBCUMQ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GBCUMQ+PublicSans-BoldItalic"/>
                <a:cs typeface="GBCUMQ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BCUMQ+PublicSans-BoldItalic"/>
                <a:cs typeface="GBCUMQ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3929" y="2003365"/>
            <a:ext cx="3144898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BD8738"/>
                </a:solidFill>
                <a:latin typeface="LRFAVN+TimesNewRomanPS-BoldMT"/>
                <a:cs typeface="LRFAVN+TimesNewRomanPS-BoldMT"/>
              </a:rPr>
              <a:t>https://github.com/DHARU301/groceryjs.git</a:t>
            </a:r>
            <a:endParaRPr sz="1400" b="1" dirty="0">
              <a:solidFill>
                <a:srgbClr val="BD8738"/>
              </a:solidFill>
              <a:latin typeface="LRFAVN+TimesNewRomanPS-BoldMT"/>
              <a:cs typeface="LRFAVN+TimesNewRomanPS-Bold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78AE-B1ED-6AAF-D1F2-91EB7F8B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276999"/>
          </a:xfrm>
        </p:spPr>
        <p:txBody>
          <a:bodyPr/>
          <a:lstStyle/>
          <a:p>
            <a:r>
              <a:rPr lang="en-IN" b="1" dirty="0"/>
              <a:t>errormiddleware.js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1E794-571D-8812-23F6-C98D0E5EA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666" y="1059582"/>
            <a:ext cx="6797992" cy="2954655"/>
          </a:xfrm>
        </p:spPr>
        <p:txBody>
          <a:bodyPr/>
          <a:lstStyle/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res, next)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 = new Error(`Not Found - ${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req.originalUrl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}`)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(404)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next(error)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errorHandler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(err,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res, next)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statusCode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res.statusCode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=== 200 ? 500 :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res.statusCode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statusCode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res.json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message: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err.message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stack: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process.env.NODE_ENV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=== 'production' ? null :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err.stack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export {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errorHandler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25504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2D58-5EFF-6A00-5929-AC775ED5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430887"/>
          </a:xfrm>
        </p:spPr>
        <p:txBody>
          <a:bodyPr/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  <a:b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ordermodel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DE3E5-8DA0-2023-AFA2-5BFE24B51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987574"/>
            <a:ext cx="6797992" cy="3323987"/>
          </a:xfrm>
        </p:spPr>
        <p:txBody>
          <a:bodyPr/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mongoose from 'mongoose’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orderSchema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mongoose.Schema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user: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type: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mongoose.Schema.Types.ObjectId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required: true,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ref: 'User',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orderItems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name: { type: String, required: true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qty: { type: Number, required: true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image: { type: String, required: true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price: { type: Number, required: true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_id: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type: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mongoose.Schema.Types.ObjectId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required: true,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ref: 'Product',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},},  ],</a:t>
            </a:r>
          </a:p>
        </p:txBody>
      </p:sp>
    </p:spTree>
    <p:extLst>
      <p:ext uri="{BB962C8B-B14F-4D97-AF65-F5344CB8AC3E}">
        <p14:creationId xmlns:p14="http://schemas.microsoft.com/office/powerpoint/2010/main" val="119197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9FFE6-0FA1-9F66-475D-B3F872351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195486"/>
            <a:ext cx="6797992" cy="4801314"/>
          </a:xfrm>
        </p:spPr>
        <p:txBody>
          <a:bodyPr/>
          <a:lstStyle/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shippingAddress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address: { type: String, required: true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city: { type: String, required: true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postalCode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 type: String, required: true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state: { type: String, required: true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paymentResult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id: { type: String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status: { type: String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update_time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 type: String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 type: String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taxPrice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type: Number,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required: true,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default: 0.0, 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shippingPrice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type: Number,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required: true,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default: 0.0,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totalPrice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type: Number,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required: true,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default: 0.0,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},},</a:t>
            </a:r>
          </a:p>
        </p:txBody>
      </p:sp>
    </p:spTree>
    <p:extLst>
      <p:ext uri="{BB962C8B-B14F-4D97-AF65-F5344CB8AC3E}">
        <p14:creationId xmlns:p14="http://schemas.microsoft.com/office/powerpoint/2010/main" val="12268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063FB-59C2-210D-CDE6-EEA0F3D48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123478"/>
            <a:ext cx="8064896" cy="1107996"/>
          </a:xfrm>
        </p:spPr>
        <p:txBody>
          <a:bodyPr/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timestamps: true,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mongoose.model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('Order',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orderSchema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default 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0D57DB-586C-1FA8-F880-4CDADC27DB71}"/>
              </a:ext>
            </a:extLst>
          </p:cNvPr>
          <p:cNvSpPr txBox="1"/>
          <p:nvPr/>
        </p:nvSpPr>
        <p:spPr>
          <a:xfrm>
            <a:off x="395536" y="127560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Productmodel.js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EE241-FABE-D3EE-9B00-A1AF90664B2B}"/>
              </a:ext>
            </a:extLst>
          </p:cNvPr>
          <p:cNvSpPr txBox="1"/>
          <p:nvPr/>
        </p:nvSpPr>
        <p:spPr>
          <a:xfrm>
            <a:off x="467544" y="1695007"/>
            <a:ext cx="80648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mongoose from 'mongoose';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productSchema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mongoose.Schema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name: { type: String, required: true, unique: true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image: { type: String, required: true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tags: { type: Array, required: true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 type: String, required: true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price: { type: Number, required: true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stock: { type: Number, required: true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timestamps: true,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mongoose.model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('Product',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productSchema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default Product;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73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DD2A-EDE2-EA80-EAB8-A61AD8B1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276999"/>
          </a:xfrm>
        </p:spPr>
        <p:txBody>
          <a:bodyPr/>
          <a:lstStyle/>
          <a:p>
            <a:r>
              <a:rPr lang="en-IN" b="1" dirty="0"/>
              <a:t>Usermodels.js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B79E2-113C-BEE4-5A67-30062B01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666" y="771550"/>
            <a:ext cx="6797992" cy="3046988"/>
          </a:xfrm>
        </p:spPr>
        <p:txBody>
          <a:bodyPr/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mongoose from 'mongoose';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userSchema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mongoose.Schema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name: { type: String, required: true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status: { type: String, default: 'member'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email: { type: String, required: true, unique: true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password: { type: String, required: true },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timestamps: true,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mongoose.model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('User',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userSchema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default User;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92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2FEB-325F-37EE-FC46-B5175C2D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84775"/>
          </a:xfrm>
        </p:spPr>
        <p:txBody>
          <a:bodyPr/>
          <a:lstStyle/>
          <a:p>
            <a:r>
              <a:rPr lang="en-IN" sz="2000" b="1" dirty="0"/>
              <a:t>ROUTERS:</a:t>
            </a:r>
            <a:br>
              <a:rPr lang="en-IN" b="1" dirty="0"/>
            </a:br>
            <a:r>
              <a:rPr lang="en-IN" b="1" dirty="0"/>
              <a:t>orderrouters.js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327D-0578-F90C-0962-01C28599B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442" y="1059582"/>
            <a:ext cx="6797992" cy="4154984"/>
          </a:xfrm>
        </p:spPr>
        <p:txBody>
          <a:bodyPr/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express from 'express';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expressAsyncHandler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'express-async-handler';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Order from '../models/orderModel.js';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Stripe from 'stripe'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{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isAdmin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isAuth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'../utils/utils.js';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 from '../data.js';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stripe = new Stripe('sk_test_51HdgOmBXsMDmZZcdkDscGgFvkT269F7zfqulQzLTm8zt1tOwaneYmvdCVLJ0ZXyoJbyqR6RXifM4YhsCjZpHKY5j00XoAcKnhg');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orderRouter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express.Router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orderRouter.post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'/payment',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expressAsyncHandler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(async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req.body.total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paymentIntent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stripe.paymentIntents.create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amount: total * 100,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currency: '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(201).send({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clientSecret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paymentIntent.client_secret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}) }))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57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12DBA-08AC-E5CB-C793-8EAC1D54F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123478"/>
            <a:ext cx="6797992" cy="5170646"/>
          </a:xfrm>
        </p:spPr>
        <p:txBody>
          <a:bodyPr/>
          <a:lstStyle/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orderRouter.post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'/create',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isAuth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expressAsyncHandler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(async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orderItems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shippingAddress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paymentMethod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itemsPrice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taxPrice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shippingPrice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totalPrice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req.body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orderItems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orderItems.length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=== 0)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(400)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throw new Error('No order items')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= new Order({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orderItems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user: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req.user._id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shippingAddress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paymentMethod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itemsPrice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taxPrice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shippingPrice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totalPrice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148709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3013</Words>
  <Application>Microsoft Office PowerPoint</Application>
  <PresentationFormat>On-screen Show (16:9)</PresentationFormat>
  <Paragraphs>484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FDAJKT+Arial-BoldMT</vt:lpstr>
      <vt:lpstr>HAILPC+CourierNewPSMT</vt:lpstr>
      <vt:lpstr>GBCUMQ+PublicSans-BoldItalic</vt:lpstr>
      <vt:lpstr>LRFAVN+TimesNewRomanPS-BoldMT</vt:lpstr>
      <vt:lpstr>Times New Roman</vt:lpstr>
      <vt:lpstr>Theme Office</vt:lpstr>
      <vt:lpstr>PowerPoint Presentation</vt:lpstr>
      <vt:lpstr>PowerPoint Presentation</vt:lpstr>
      <vt:lpstr>errormiddleware.js</vt:lpstr>
      <vt:lpstr>MODELS: ordermodel</vt:lpstr>
      <vt:lpstr>PowerPoint Presentation</vt:lpstr>
      <vt:lpstr>PowerPoint Presentation</vt:lpstr>
      <vt:lpstr>Usermodels.js</vt:lpstr>
      <vt:lpstr>ROUTERS: orderrouters.js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Userrouters.js</vt:lpstr>
      <vt:lpstr>PowerPoint Presentation</vt:lpstr>
      <vt:lpstr>PowerPoint Presentation</vt:lpstr>
      <vt:lpstr>PowerPoint Presentation</vt:lpstr>
      <vt:lpstr>Seeder.js</vt:lpstr>
      <vt:lpstr>PowerPoint Presentation</vt:lpstr>
      <vt:lpstr>Utils.js</vt:lpstr>
      <vt:lpstr>PowerPoint Presentation</vt:lpstr>
      <vt:lpstr>Server.js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Dharani</dc:creator>
  <cp:lastModifiedBy>Dharani Ravi Selvam</cp:lastModifiedBy>
  <cp:revision>6</cp:revision>
  <dcterms:modified xsi:type="dcterms:W3CDTF">2023-04-17T16:51:02Z</dcterms:modified>
</cp:coreProperties>
</file>