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1790700" y="2998758"/>
            <a:ext cx="8610600" cy="23082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S.Janani </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312208058</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NAAN MUDHALVAN ID: 4F1FDC65F0A4DDDB1E1411FB749487AD</a:t>
            </a: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COMMERCE Shift-I</a:t>
            </a: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SIR THEAGARAYA COLLEGE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Guest User</cp:lastModifiedBy>
  <cp:revision>1</cp:revision>
  <dcterms:modified xsi:type="dcterms:W3CDTF">2024-08-30T07:03:58Z</dcterms:modified>
</cp:coreProperties>
</file>