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oppins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20c5dacb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20c5dac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64f18062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664f18062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20c5dacb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20c5dacb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5e57fa52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5e57fa52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64f1806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64f1806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9685e331d_0_17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9685e331d_0_17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5e57fa5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5e57fa5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5e57fa52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5e57fa52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64f18062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64f18062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64f180626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664f180626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64f180626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64f180626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64f180626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664f180626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337999" y="1010498"/>
            <a:ext cx="6468000" cy="18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464116" y="3184649"/>
            <a:ext cx="42132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rot="-1720418">
            <a:off x="-682332" y="-1060841"/>
            <a:ext cx="4364764" cy="436476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952225" y="1282765"/>
            <a:ext cx="7234500" cy="13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2185980" y="2893495"/>
            <a:ext cx="47787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90" name="Google Shape;90;p1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43864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743864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2" type="title"/>
          </p:nvPr>
        </p:nvSpPr>
        <p:spPr>
          <a:xfrm>
            <a:off x="1312814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3" type="title"/>
          </p:nvPr>
        </p:nvSpPr>
        <p:spPr>
          <a:xfrm>
            <a:off x="2693535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3"/>
          <p:cNvSpPr txBox="1"/>
          <p:nvPr>
            <p:ph idx="4" type="subTitle"/>
          </p:nvPr>
        </p:nvSpPr>
        <p:spPr>
          <a:xfrm>
            <a:off x="2693535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5" type="title"/>
          </p:nvPr>
        </p:nvSpPr>
        <p:spPr>
          <a:xfrm>
            <a:off x="3262485" y="2236761"/>
            <a:ext cx="6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6" type="title"/>
          </p:nvPr>
        </p:nvSpPr>
        <p:spPr>
          <a:xfrm>
            <a:off x="4643207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3"/>
          <p:cNvSpPr txBox="1"/>
          <p:nvPr>
            <p:ph idx="7" type="subTitle"/>
          </p:nvPr>
        </p:nvSpPr>
        <p:spPr>
          <a:xfrm>
            <a:off x="4643207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8" type="title"/>
          </p:nvPr>
        </p:nvSpPr>
        <p:spPr>
          <a:xfrm>
            <a:off x="5212157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9" type="title"/>
          </p:nvPr>
        </p:nvSpPr>
        <p:spPr>
          <a:xfrm>
            <a:off x="6592879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3"/>
          <p:cNvSpPr txBox="1"/>
          <p:nvPr>
            <p:ph idx="13" type="subTitle"/>
          </p:nvPr>
        </p:nvSpPr>
        <p:spPr>
          <a:xfrm>
            <a:off x="6592879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14" type="title"/>
          </p:nvPr>
        </p:nvSpPr>
        <p:spPr>
          <a:xfrm>
            <a:off x="7161829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5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13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11" name="Google Shape;111;p1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/>
          <p:nvPr/>
        </p:nvSpPr>
        <p:spPr>
          <a:xfrm flipH="1" rot="-5400000">
            <a:off x="8505743" y="2254808"/>
            <a:ext cx="2203200" cy="2203200"/>
          </a:xfrm>
          <a:prstGeom prst="ellipse">
            <a:avLst/>
          </a:prstGeom>
          <a:gradFill>
            <a:gsLst>
              <a:gs pos="0">
                <a:srgbClr val="869FB1">
                  <a:alpha val="20540"/>
                </a:srgbClr>
              </a:gs>
              <a:gs pos="100000">
                <a:srgbClr val="FFFFFF">
                  <a:alpha val="0"/>
                  <a:alpha val="20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8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2905609" y="3153844"/>
            <a:ext cx="3330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0" name="Google Shape;120;p14"/>
          <p:cNvSpPr txBox="1"/>
          <p:nvPr>
            <p:ph idx="3" type="subTitle"/>
          </p:nvPr>
        </p:nvSpPr>
        <p:spPr>
          <a:xfrm>
            <a:off x="1973550" y="1015439"/>
            <a:ext cx="5196900" cy="17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 rot="-9307502">
            <a:off x="4083576" y="-1422744"/>
            <a:ext cx="5772640" cy="577264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1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3" type="subTitle"/>
          </p:nvPr>
        </p:nvSpPr>
        <p:spPr>
          <a:xfrm>
            <a:off x="1924825" y="1965824"/>
            <a:ext cx="27102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4" type="subTitle"/>
          </p:nvPr>
        </p:nvSpPr>
        <p:spPr>
          <a:xfrm>
            <a:off x="1924826" y="1572225"/>
            <a:ext cx="271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subTitle"/>
          </p:nvPr>
        </p:nvSpPr>
        <p:spPr>
          <a:xfrm>
            <a:off x="1924825" y="3213463"/>
            <a:ext cx="27102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6" type="subTitle"/>
          </p:nvPr>
        </p:nvSpPr>
        <p:spPr>
          <a:xfrm>
            <a:off x="1924826" y="2819869"/>
            <a:ext cx="271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 rot="-8320963">
            <a:off x="-713761" y="1910676"/>
            <a:ext cx="4603862" cy="4603862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1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3" type="title"/>
          </p:nvPr>
        </p:nvSpPr>
        <p:spPr>
          <a:xfrm>
            <a:off x="1547950" y="1576996"/>
            <a:ext cx="29031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16"/>
          <p:cNvSpPr txBox="1"/>
          <p:nvPr>
            <p:ph idx="4" type="subTitle"/>
          </p:nvPr>
        </p:nvSpPr>
        <p:spPr>
          <a:xfrm>
            <a:off x="1547950" y="1954276"/>
            <a:ext cx="29031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5" type="title"/>
          </p:nvPr>
        </p:nvSpPr>
        <p:spPr>
          <a:xfrm>
            <a:off x="4692950" y="2924422"/>
            <a:ext cx="29031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16"/>
          <p:cNvSpPr txBox="1"/>
          <p:nvPr>
            <p:ph idx="6" type="subTitle"/>
          </p:nvPr>
        </p:nvSpPr>
        <p:spPr>
          <a:xfrm>
            <a:off x="4692950" y="3301702"/>
            <a:ext cx="29031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-7618588">
            <a:off x="5402485" y="-183540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3" type="subTitle"/>
          </p:nvPr>
        </p:nvSpPr>
        <p:spPr>
          <a:xfrm>
            <a:off x="711850" y="1241075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4" type="subTitle"/>
          </p:nvPr>
        </p:nvSpPr>
        <p:spPr>
          <a:xfrm>
            <a:off x="4745950" y="1241075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rot="5400000">
            <a:off x="-1490132" y="2254808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-8880129">
            <a:off x="7060004" y="-912422"/>
            <a:ext cx="3144441" cy="314444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3" type="subTitle"/>
          </p:nvPr>
        </p:nvSpPr>
        <p:spPr>
          <a:xfrm>
            <a:off x="8071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8071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8"/>
          <p:cNvSpPr txBox="1"/>
          <p:nvPr>
            <p:ph idx="5" type="subTitle"/>
          </p:nvPr>
        </p:nvSpPr>
        <p:spPr>
          <a:xfrm>
            <a:off x="34939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6" type="subTitle"/>
          </p:nvPr>
        </p:nvSpPr>
        <p:spPr>
          <a:xfrm>
            <a:off x="34939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8"/>
          <p:cNvSpPr txBox="1"/>
          <p:nvPr>
            <p:ph idx="7" type="subTitle"/>
          </p:nvPr>
        </p:nvSpPr>
        <p:spPr>
          <a:xfrm>
            <a:off x="61807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8" type="subTitle"/>
          </p:nvPr>
        </p:nvSpPr>
        <p:spPr>
          <a:xfrm>
            <a:off x="61807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8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 flipH="1" rot="-2161599">
            <a:off x="-1871217" y="-1507659"/>
            <a:ext cx="3498019" cy="3497842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9" name="Google Shape;169;p1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19"/>
          <p:cNvSpPr txBox="1"/>
          <p:nvPr>
            <p:ph idx="3" type="subTitle"/>
          </p:nvPr>
        </p:nvSpPr>
        <p:spPr>
          <a:xfrm>
            <a:off x="5220200" y="1803304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5220200" y="1401875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" name="Google Shape;174;p19"/>
          <p:cNvSpPr txBox="1"/>
          <p:nvPr>
            <p:ph hasCustomPrompt="1" idx="4" type="title"/>
          </p:nvPr>
        </p:nvSpPr>
        <p:spPr>
          <a:xfrm>
            <a:off x="4277325" y="1401856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5" name="Google Shape;175;p19"/>
          <p:cNvSpPr txBox="1"/>
          <p:nvPr>
            <p:ph idx="5" type="subTitle"/>
          </p:nvPr>
        </p:nvSpPr>
        <p:spPr>
          <a:xfrm>
            <a:off x="5220200" y="2853058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6" type="title"/>
          </p:nvPr>
        </p:nvSpPr>
        <p:spPr>
          <a:xfrm>
            <a:off x="5220200" y="2451627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19"/>
          <p:cNvSpPr txBox="1"/>
          <p:nvPr>
            <p:ph hasCustomPrompt="1" idx="7" type="title"/>
          </p:nvPr>
        </p:nvSpPr>
        <p:spPr>
          <a:xfrm>
            <a:off x="4277325" y="2451610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8" name="Google Shape;178;p19"/>
          <p:cNvSpPr txBox="1"/>
          <p:nvPr>
            <p:ph idx="8" type="subTitle"/>
          </p:nvPr>
        </p:nvSpPr>
        <p:spPr>
          <a:xfrm>
            <a:off x="5220200" y="3902813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9" type="title"/>
          </p:nvPr>
        </p:nvSpPr>
        <p:spPr>
          <a:xfrm>
            <a:off x="5220200" y="3501376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hasCustomPrompt="1" idx="13" type="title"/>
          </p:nvPr>
        </p:nvSpPr>
        <p:spPr>
          <a:xfrm>
            <a:off x="4277325" y="3501365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/>
          <p:nvPr>
            <p:ph idx="14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flipH="1" rot="8698870">
            <a:off x="-1140220" y="-1484967"/>
            <a:ext cx="4621452" cy="4621452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5" name="Google Shape;185;p2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7" name="Google Shape;187;p20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3" type="subTitle"/>
          </p:nvPr>
        </p:nvSpPr>
        <p:spPr>
          <a:xfrm>
            <a:off x="960576" y="21538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4" type="subTitle"/>
          </p:nvPr>
        </p:nvSpPr>
        <p:spPr>
          <a:xfrm>
            <a:off x="960589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0"/>
          <p:cNvSpPr txBox="1"/>
          <p:nvPr>
            <p:ph idx="5" type="subTitle"/>
          </p:nvPr>
        </p:nvSpPr>
        <p:spPr>
          <a:xfrm>
            <a:off x="5993124" y="21538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6" type="subTitle"/>
          </p:nvPr>
        </p:nvSpPr>
        <p:spPr>
          <a:xfrm>
            <a:off x="5993117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20"/>
          <p:cNvSpPr txBox="1"/>
          <p:nvPr>
            <p:ph idx="7" type="subTitle"/>
          </p:nvPr>
        </p:nvSpPr>
        <p:spPr>
          <a:xfrm>
            <a:off x="960576" y="35305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8" type="subTitle"/>
          </p:nvPr>
        </p:nvSpPr>
        <p:spPr>
          <a:xfrm>
            <a:off x="960589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" name="Google Shape;195;p20"/>
          <p:cNvSpPr txBox="1"/>
          <p:nvPr>
            <p:ph idx="9" type="subTitle"/>
          </p:nvPr>
        </p:nvSpPr>
        <p:spPr>
          <a:xfrm>
            <a:off x="5993124" y="35305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3" type="subTitle"/>
          </p:nvPr>
        </p:nvSpPr>
        <p:spPr>
          <a:xfrm>
            <a:off x="5993117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-908231">
            <a:off x="-659279" y="-1163274"/>
            <a:ext cx="3029514" cy="302951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13075" y="3326963"/>
            <a:ext cx="4616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84175" y="1067386"/>
            <a:ext cx="10272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3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3"/>
          <p:cNvSpPr/>
          <p:nvPr/>
        </p:nvSpPr>
        <p:spPr>
          <a:xfrm rot="-8701193">
            <a:off x="6244336" y="-1138937"/>
            <a:ext cx="4261178" cy="4261178"/>
          </a:xfrm>
          <a:prstGeom prst="ellipse">
            <a:avLst/>
          </a:prstGeom>
          <a:gradFill>
            <a:gsLst>
              <a:gs pos="0">
                <a:srgbClr val="869FB1">
                  <a:alpha val="20540"/>
                </a:srgbClr>
              </a:gs>
              <a:gs pos="100000">
                <a:srgbClr val="FFFFFF">
                  <a:alpha val="0"/>
                  <a:alpha val="20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 flipH="1" rot="-8590643">
            <a:off x="7212872" y="-1096737"/>
            <a:ext cx="3272101" cy="327210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1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3" type="subTitle"/>
          </p:nvPr>
        </p:nvSpPr>
        <p:spPr>
          <a:xfrm>
            <a:off x="873625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4" type="subTitle"/>
          </p:nvPr>
        </p:nvSpPr>
        <p:spPr>
          <a:xfrm>
            <a:off x="873625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1"/>
          <p:cNvSpPr txBox="1"/>
          <p:nvPr>
            <p:ph idx="5" type="subTitle"/>
          </p:nvPr>
        </p:nvSpPr>
        <p:spPr>
          <a:xfrm>
            <a:off x="3479978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6" type="subTitle"/>
          </p:nvPr>
        </p:nvSpPr>
        <p:spPr>
          <a:xfrm>
            <a:off x="3479978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1"/>
          <p:cNvSpPr txBox="1"/>
          <p:nvPr>
            <p:ph idx="7" type="subTitle"/>
          </p:nvPr>
        </p:nvSpPr>
        <p:spPr>
          <a:xfrm>
            <a:off x="6086325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8" type="subTitle"/>
          </p:nvPr>
        </p:nvSpPr>
        <p:spPr>
          <a:xfrm>
            <a:off x="6086325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1"/>
          <p:cNvSpPr txBox="1"/>
          <p:nvPr>
            <p:ph idx="9" type="subTitle"/>
          </p:nvPr>
        </p:nvSpPr>
        <p:spPr>
          <a:xfrm>
            <a:off x="873625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3" type="subTitle"/>
          </p:nvPr>
        </p:nvSpPr>
        <p:spPr>
          <a:xfrm>
            <a:off x="873625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2" name="Google Shape;212;p21"/>
          <p:cNvSpPr txBox="1"/>
          <p:nvPr>
            <p:ph idx="14" type="subTitle"/>
          </p:nvPr>
        </p:nvSpPr>
        <p:spPr>
          <a:xfrm>
            <a:off x="3479978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15" type="subTitle"/>
          </p:nvPr>
        </p:nvSpPr>
        <p:spPr>
          <a:xfrm>
            <a:off x="3479978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21"/>
          <p:cNvSpPr txBox="1"/>
          <p:nvPr>
            <p:ph idx="16" type="subTitle"/>
          </p:nvPr>
        </p:nvSpPr>
        <p:spPr>
          <a:xfrm>
            <a:off x="6086325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17" type="subTitle"/>
          </p:nvPr>
        </p:nvSpPr>
        <p:spPr>
          <a:xfrm>
            <a:off x="6086325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 rot="-7618577">
            <a:off x="5309991" y="-2272309"/>
            <a:ext cx="4782668" cy="4782668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9" name="Google Shape;219;p2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2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type="title"/>
          </p:nvPr>
        </p:nvSpPr>
        <p:spPr>
          <a:xfrm>
            <a:off x="2762080" y="2587624"/>
            <a:ext cx="36303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3004480" y="3553383"/>
            <a:ext cx="31455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Google Shape;224;p22"/>
          <p:cNvSpPr txBox="1"/>
          <p:nvPr>
            <p:ph hasCustomPrompt="1" idx="4" type="title"/>
          </p:nvPr>
        </p:nvSpPr>
        <p:spPr>
          <a:xfrm>
            <a:off x="758555" y="657551"/>
            <a:ext cx="36318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5" name="Google Shape;225;p22"/>
          <p:cNvSpPr txBox="1"/>
          <p:nvPr>
            <p:ph idx="5" type="subTitle"/>
          </p:nvPr>
        </p:nvSpPr>
        <p:spPr>
          <a:xfrm>
            <a:off x="1002305" y="1619632"/>
            <a:ext cx="31443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6" name="Google Shape;226;p22"/>
          <p:cNvSpPr txBox="1"/>
          <p:nvPr>
            <p:ph hasCustomPrompt="1" idx="6" type="title"/>
          </p:nvPr>
        </p:nvSpPr>
        <p:spPr>
          <a:xfrm>
            <a:off x="4764105" y="657551"/>
            <a:ext cx="36318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/>
          <p:nvPr>
            <p:ph idx="7" type="subTitle"/>
          </p:nvPr>
        </p:nvSpPr>
        <p:spPr>
          <a:xfrm>
            <a:off x="5007855" y="1619632"/>
            <a:ext cx="31443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2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3" name="Google Shape;233;p23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5043426" y="1371816"/>
            <a:ext cx="2715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5043425" y="2062975"/>
            <a:ext cx="27159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9" name="Google Shape;239;p2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1" name="Google Shape;241;p2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1154210" y="1372984"/>
            <a:ext cx="269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3" name="Google Shape;243;p24"/>
          <p:cNvSpPr txBox="1"/>
          <p:nvPr>
            <p:ph idx="3" type="subTitle"/>
          </p:nvPr>
        </p:nvSpPr>
        <p:spPr>
          <a:xfrm>
            <a:off x="1154207" y="2061834"/>
            <a:ext cx="26982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6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 flipH="1" rot="1720310">
            <a:off x="5434280" y="-1488977"/>
            <a:ext cx="4828341" cy="4828077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7" name="Google Shape;247;p2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2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2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3" type="subTitle"/>
          </p:nvPr>
        </p:nvSpPr>
        <p:spPr>
          <a:xfrm>
            <a:off x="711850" y="3181751"/>
            <a:ext cx="32613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9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4" name="Google Shape;254;p2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6" name="Google Shape;256;p2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572000" y="1302085"/>
            <a:ext cx="38592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3" type="subTitle"/>
          </p:nvPr>
        </p:nvSpPr>
        <p:spPr>
          <a:xfrm>
            <a:off x="4571625" y="2475001"/>
            <a:ext cx="3859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/>
          <p:nvPr/>
        </p:nvSpPr>
        <p:spPr>
          <a:xfrm flipH="1" rot="-9900482">
            <a:off x="6455460" y="-1317364"/>
            <a:ext cx="2852907" cy="2852907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 flipH="1" rot="9635485">
            <a:off x="-985924" y="-1106854"/>
            <a:ext cx="4092357" cy="4092357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flipH="1" rot="-8672539">
            <a:off x="7113744" y="-1249177"/>
            <a:ext cx="3272014" cy="3272014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4" name="Google Shape;264;p2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2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7" name="Google Shape;267;p2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2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4" name="Google Shape;274;p28"/>
          <p:cNvSpPr/>
          <p:nvPr/>
        </p:nvSpPr>
        <p:spPr>
          <a:xfrm flipH="1">
            <a:off x="5738019" y="-1881603"/>
            <a:ext cx="2778300" cy="27780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9" name="Google Shape;279;p2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1669166" y="724520"/>
            <a:ext cx="5804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3" type="subTitle"/>
          </p:nvPr>
        </p:nvSpPr>
        <p:spPr>
          <a:xfrm>
            <a:off x="2866999" y="1562795"/>
            <a:ext cx="3402000" cy="8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/>
        </p:nvSpPr>
        <p:spPr>
          <a:xfrm>
            <a:off x="1904700" y="3207250"/>
            <a:ext cx="5334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3" name="Google Shape;283;p2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13075" y="4623852"/>
            <a:ext cx="548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0"/>
            </a:lvl1pPr>
            <a:lvl2pPr lvl="1">
              <a:buNone/>
              <a:defRPr b="0"/>
            </a:lvl2pPr>
            <a:lvl3pPr lvl="2">
              <a:buNone/>
              <a:defRPr b="0"/>
            </a:lvl3pPr>
            <a:lvl4pPr lvl="3">
              <a:buNone/>
              <a:defRPr b="0"/>
            </a:lvl4pPr>
            <a:lvl5pPr lvl="4">
              <a:buNone/>
              <a:defRPr b="0"/>
            </a:lvl5pPr>
            <a:lvl6pPr lvl="5">
              <a:buNone/>
              <a:defRPr b="0"/>
            </a:lvl6pPr>
            <a:lvl7pPr lvl="6">
              <a:buNone/>
              <a:defRPr b="0"/>
            </a:lvl7pPr>
            <a:lvl8pPr lvl="7">
              <a:buNone/>
              <a:defRPr b="0"/>
            </a:lvl8pPr>
            <a:lvl9pPr lvl="8">
              <a:buNone/>
              <a:defRPr b="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4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3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 rot="-6962841">
            <a:off x="-1235620" y="3067256"/>
            <a:ext cx="3073690" cy="307369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669367" y="2557647"/>
            <a:ext cx="228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5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5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4" name="Google Shape;44;p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/>
          <p:nvPr/>
        </p:nvSpPr>
        <p:spPr>
          <a:xfrm>
            <a:off x="6614275" y="-1106550"/>
            <a:ext cx="1596600" cy="1596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 rot="-1720358">
            <a:off x="-923271" y="-11169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subTitle"/>
          </p:nvPr>
        </p:nvSpPr>
        <p:spPr>
          <a:xfrm>
            <a:off x="713075" y="1746850"/>
            <a:ext cx="4155300" cy="21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flipH="1" rot="2324845">
            <a:off x="4768463" y="-1343820"/>
            <a:ext cx="5393295" cy="5393061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67" name="Google Shape;67;p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869FB1">
                  <a:alpha val="20540"/>
                </a:srgbClr>
              </a:gs>
              <a:gs pos="100000">
                <a:srgbClr val="FFFFFF">
                  <a:alpha val="0"/>
                  <a:alpha val="20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839350" y="1233242"/>
            <a:ext cx="346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2839350" y="1924342"/>
            <a:ext cx="3465300" cy="1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rot="-4596179">
            <a:off x="-1309904" y="2330426"/>
            <a:ext cx="1937010" cy="193701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3075" y="3924612"/>
            <a:ext cx="7717800" cy="45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p1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 flipH="1" rot="-7139419">
            <a:off x="7295467" y="-947033"/>
            <a:ext cx="3271973" cy="3271973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BEE0FF"/>
            </a:gs>
            <a:gs pos="100000">
              <a:srgbClr val="3D85C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075" y="1279575"/>
            <a:ext cx="77178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3458950" y="2841300"/>
            <a:ext cx="2229600" cy="1347600"/>
          </a:xfrm>
          <a:prstGeom prst="roundRect">
            <a:avLst>
              <a:gd fmla="val 16185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type="ctrTitle"/>
          </p:nvPr>
        </p:nvSpPr>
        <p:spPr>
          <a:xfrm>
            <a:off x="1339749" y="928123"/>
            <a:ext cx="6468000" cy="18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Sprint </a:t>
            </a:r>
            <a:r>
              <a:rPr lang="en" sz="6000"/>
              <a:t>Nine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Team 10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294" name="Google Shape;294;p32"/>
          <p:cNvSpPr txBox="1"/>
          <p:nvPr>
            <p:ph idx="1" type="subTitle"/>
          </p:nvPr>
        </p:nvSpPr>
        <p:spPr>
          <a:xfrm>
            <a:off x="2778875" y="2841300"/>
            <a:ext cx="3586200" cy="13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Amardeep</a:t>
            </a:r>
            <a:r>
              <a:rPr lang="en" sz="1200"/>
              <a:t> Singh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Ameer </a:t>
            </a:r>
            <a:r>
              <a:rPr lang="en" sz="1200"/>
              <a:t>Mushani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Janani </a:t>
            </a:r>
            <a:r>
              <a:rPr lang="en" sz="1200"/>
              <a:t>Raguram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Mohammad </a:t>
            </a:r>
            <a:r>
              <a:rPr lang="en" sz="1200"/>
              <a:t>Kanth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Natalie </a:t>
            </a:r>
            <a:r>
              <a:rPr lang="en" sz="1200"/>
              <a:t>Ykema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Nitin </a:t>
            </a:r>
            <a:r>
              <a:rPr lang="en" sz="1200"/>
              <a:t>Sharma</a:t>
            </a:r>
            <a:endParaRPr sz="1200"/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2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CIS*4250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41"/>
          <p:cNvSpPr txBox="1"/>
          <p:nvPr>
            <p:ph idx="5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400" name="Google Shape;400;p41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401" name="Google Shape;401;p41"/>
          <p:cNvSpPr txBox="1"/>
          <p:nvPr/>
        </p:nvSpPr>
        <p:spPr>
          <a:xfrm>
            <a:off x="2091300" y="84392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Went Well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2765250" y="1548975"/>
            <a:ext cx="36135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Tasks were 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completed quick &amp;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efficiently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Good communication from team members during the final sprint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42"/>
          <p:cNvSpPr txBox="1"/>
          <p:nvPr>
            <p:ph idx="5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410" name="Google Shape;410;p42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411" name="Google Shape;411;p42"/>
          <p:cNvSpPr txBox="1"/>
          <p:nvPr/>
        </p:nvSpPr>
        <p:spPr>
          <a:xfrm>
            <a:off x="2091350" y="84392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Didn’t Go Well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2564000" y="1006775"/>
            <a:ext cx="4016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Solely 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making modifications to old games was harder to create tasks for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18" name="Google Shape;418;p4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43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420" name="Google Shape;420;p43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ode Review</a:t>
            </a:r>
            <a:endParaRPr/>
          </a:p>
        </p:txBody>
      </p:sp>
      <p:sp>
        <p:nvSpPr>
          <p:cNvPr id="426" name="Google Shape;426;p4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428" name="Google Shape;428;p4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3"/>
          <p:cNvSpPr txBox="1"/>
          <p:nvPr>
            <p:ph idx="5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304" name="Google Shape;304;p33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912900" y="764900"/>
            <a:ext cx="731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Summary</a:t>
            </a:r>
            <a:r>
              <a:rPr lang="en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of Accomplishments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2445275" y="1696000"/>
            <a:ext cx="4253400" cy="21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Made existing games more responsive for other platforms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Created a ranking system for Buzz Words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Hard mode for Buzz Words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713075" y="197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Down/Up Chart</a:t>
            </a:r>
            <a:endParaRPr/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314" name="Google Shape;314;p3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pic>
        <p:nvPicPr>
          <p:cNvPr id="315" name="Google Shape;3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00" y="922425"/>
            <a:ext cx="7753677" cy="344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/>
          <p:nvPr/>
        </p:nvSpPr>
        <p:spPr>
          <a:xfrm>
            <a:off x="4650925" y="664938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713075" y="677875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>
            <p:ph type="title"/>
          </p:nvPr>
        </p:nvSpPr>
        <p:spPr>
          <a:xfrm>
            <a:off x="1278125" y="2318404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scoring for Buzz Words</a:t>
            </a:r>
            <a:endParaRPr/>
          </a:p>
        </p:txBody>
      </p:sp>
      <p:sp>
        <p:nvSpPr>
          <p:cNvPr id="323" name="Google Shape;323;p35"/>
          <p:cNvSpPr txBox="1"/>
          <p:nvPr>
            <p:ph idx="3" type="title"/>
          </p:nvPr>
        </p:nvSpPr>
        <p:spPr>
          <a:xfrm>
            <a:off x="5215974" y="2281004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mode difficulty for Buzz Words </a:t>
            </a:r>
            <a:endParaRPr/>
          </a:p>
        </p:txBody>
      </p:sp>
      <p:sp>
        <p:nvSpPr>
          <p:cNvPr id="324" name="Google Shape;324;p35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Ameer Mushani</a:t>
            </a:r>
            <a:endParaRPr/>
          </a:p>
        </p:txBody>
      </p:sp>
      <p:sp>
        <p:nvSpPr>
          <p:cNvPr id="325" name="Google Shape;325;p3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5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327" name="Google Shape;327;p35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6 Hours | Weight 12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Amardeep Singh</a:t>
            </a:r>
            <a:endParaRPr/>
          </a:p>
        </p:txBody>
      </p:sp>
      <p:sp>
        <p:nvSpPr>
          <p:cNvPr id="335" name="Google Shape;335;p3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36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337" name="Google Shape;337;p36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2373825" y="612300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"/>
          <p:cNvSpPr txBox="1"/>
          <p:nvPr>
            <p:ph type="title"/>
          </p:nvPr>
        </p:nvSpPr>
        <p:spPr>
          <a:xfrm>
            <a:off x="1541375" y="2318400"/>
            <a:ext cx="21234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"/>
          <p:cNvSpPr txBox="1"/>
          <p:nvPr>
            <p:ph idx="3" type="title"/>
          </p:nvPr>
        </p:nvSpPr>
        <p:spPr>
          <a:xfrm>
            <a:off x="2938875" y="911807"/>
            <a:ext cx="2649900" cy="27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Unable to contribute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/>
          <p:nvPr/>
        </p:nvSpPr>
        <p:spPr>
          <a:xfrm>
            <a:off x="713075" y="677875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 txBox="1"/>
          <p:nvPr>
            <p:ph type="title"/>
          </p:nvPr>
        </p:nvSpPr>
        <p:spPr>
          <a:xfrm>
            <a:off x="1278125" y="2086601"/>
            <a:ext cx="26499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documentation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UI for new Buzz Words point system  </a:t>
            </a:r>
            <a:endParaRPr/>
          </a:p>
        </p:txBody>
      </p:sp>
      <p:sp>
        <p:nvSpPr>
          <p:cNvPr id="347" name="Google Shape;347;p37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Janani Raguram</a:t>
            </a:r>
            <a:endParaRPr/>
          </a:p>
        </p:txBody>
      </p:sp>
      <p:sp>
        <p:nvSpPr>
          <p:cNvPr id="348" name="Google Shape;348;p3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37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350" name="Google Shape;350;p37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</a:t>
            </a:r>
            <a:r>
              <a:rPr lang="en" sz="1300"/>
              <a:t>6</a:t>
            </a:r>
            <a:r>
              <a:rPr lang="en" sz="1300"/>
              <a:t> Hours | Weight 12</a:t>
            </a:r>
            <a:endParaRPr sz="1300"/>
          </a:p>
        </p:txBody>
      </p:sp>
      <p:sp>
        <p:nvSpPr>
          <p:cNvPr id="353" name="Google Shape;353;p37"/>
          <p:cNvSpPr/>
          <p:nvPr/>
        </p:nvSpPr>
        <p:spPr>
          <a:xfrm>
            <a:off x="4650925" y="664925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 txBox="1"/>
          <p:nvPr>
            <p:ph idx="3" type="title"/>
          </p:nvPr>
        </p:nvSpPr>
        <p:spPr>
          <a:xfrm>
            <a:off x="5215975" y="1682663"/>
            <a:ext cx="2794500" cy="18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leaderboard 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UI for better responsiveness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4650925" y="664938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713075" y="677875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 txBox="1"/>
          <p:nvPr>
            <p:ph type="title"/>
          </p:nvPr>
        </p:nvSpPr>
        <p:spPr>
          <a:xfrm>
            <a:off x="1278125" y="2318404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ranking system for the </a:t>
            </a:r>
            <a:r>
              <a:rPr lang="en"/>
              <a:t>Buzzwords (spelling bee)</a:t>
            </a:r>
            <a:r>
              <a:rPr lang="en"/>
              <a:t> game</a:t>
            </a:r>
            <a:endParaRPr/>
          </a:p>
        </p:txBody>
      </p:sp>
      <p:sp>
        <p:nvSpPr>
          <p:cNvPr id="362" name="Google Shape;362;p38"/>
          <p:cNvSpPr txBox="1"/>
          <p:nvPr>
            <p:ph idx="3" type="title"/>
          </p:nvPr>
        </p:nvSpPr>
        <p:spPr>
          <a:xfrm>
            <a:off x="5215975" y="1121407"/>
            <a:ext cx="2649900" cy="27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UI for the Leaderboard page</a:t>
            </a:r>
            <a:endParaRPr/>
          </a:p>
        </p:txBody>
      </p:sp>
      <p:sp>
        <p:nvSpPr>
          <p:cNvPr id="363" name="Google Shape;363;p38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 Kanth</a:t>
            </a:r>
            <a:endParaRPr/>
          </a:p>
        </p:txBody>
      </p:sp>
      <p:sp>
        <p:nvSpPr>
          <p:cNvPr id="364" name="Google Shape;364;p3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8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366" name="Google Shape;366;p38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6 Hours | Weight 12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/>
          <p:nvPr/>
        </p:nvSpPr>
        <p:spPr>
          <a:xfrm>
            <a:off x="4650925" y="664938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713075" y="677875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 txBox="1"/>
          <p:nvPr>
            <p:ph type="title"/>
          </p:nvPr>
        </p:nvSpPr>
        <p:spPr>
          <a:xfrm>
            <a:off x="1278125" y="2318404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search categories </a:t>
            </a:r>
            <a:endParaRPr/>
          </a:p>
        </p:txBody>
      </p:sp>
      <p:sp>
        <p:nvSpPr>
          <p:cNvPr id="376" name="Google Shape;376;p39"/>
          <p:cNvSpPr txBox="1"/>
          <p:nvPr>
            <p:ph idx="3" type="title"/>
          </p:nvPr>
        </p:nvSpPr>
        <p:spPr>
          <a:xfrm>
            <a:off x="5215974" y="2281004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UI for better responsiveness</a:t>
            </a:r>
            <a:endParaRPr/>
          </a:p>
        </p:txBody>
      </p:sp>
      <p:sp>
        <p:nvSpPr>
          <p:cNvPr id="377" name="Google Shape;377;p39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</a:t>
            </a:r>
            <a:r>
              <a:rPr lang="en"/>
              <a:t> </a:t>
            </a:r>
            <a:r>
              <a:rPr lang="en"/>
              <a:t>Ykema</a:t>
            </a:r>
            <a:endParaRPr/>
          </a:p>
        </p:txBody>
      </p:sp>
      <p:sp>
        <p:nvSpPr>
          <p:cNvPr id="378" name="Google Shape;378;p3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39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380" name="Google Shape;380;p39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6 Hours | Weight 12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 Sharma</a:t>
            </a:r>
            <a:endParaRPr/>
          </a:p>
        </p:txBody>
      </p:sp>
      <p:sp>
        <p:nvSpPr>
          <p:cNvPr id="388" name="Google Shape;388;p4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0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390" name="Google Shape;390;p40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2373825" y="612300"/>
            <a:ext cx="3780000" cy="3784200"/>
          </a:xfrm>
          <a:prstGeom prst="roundRect">
            <a:avLst>
              <a:gd fmla="val 1218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 txBox="1"/>
          <p:nvPr>
            <p:ph idx="3" type="title"/>
          </p:nvPr>
        </p:nvSpPr>
        <p:spPr>
          <a:xfrm>
            <a:off x="2938875" y="911807"/>
            <a:ext cx="2649900" cy="27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Unable to contribute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Vision Pitch Deck by Slidesgo">
  <a:themeElements>
    <a:clrScheme name="Simple Light">
      <a:dk1>
        <a:srgbClr val="34338B"/>
      </a:dk1>
      <a:lt1>
        <a:srgbClr val="FFFFFF"/>
      </a:lt1>
      <a:dk2>
        <a:srgbClr val="17AA66"/>
      </a:dk2>
      <a:lt2>
        <a:srgbClr val="877AC2"/>
      </a:lt2>
      <a:accent1>
        <a:srgbClr val="193877"/>
      </a:accent1>
      <a:accent2>
        <a:srgbClr val="0F407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