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a944220f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a944220f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a4e45fc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9a4e45fc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a944220f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a944220f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870148e9a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870148e9a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a944220f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a944220f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a944220f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a944220f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a944220f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a944220f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a944220f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a944220f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a944220f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a944220f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a944220f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a944220f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a944220f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a944220f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#9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41152" y="21532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7650" y="1189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02122"/>
                </a:solidFill>
                <a:highlight>
                  <a:srgbClr val="FFFFFF"/>
                </a:highlight>
              </a:rPr>
              <a:t>Natalie Ykema </a:t>
            </a:r>
            <a:endParaRPr sz="2300"/>
          </a:p>
        </p:txBody>
      </p:sp>
      <p:sp>
        <p:nvSpPr>
          <p:cNvPr id="146" name="Google Shape;146;p22"/>
          <p:cNvSpPr txBox="1"/>
          <p:nvPr/>
        </p:nvSpPr>
        <p:spPr>
          <a:xfrm>
            <a:off x="822950" y="1851650"/>
            <a:ext cx="75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822950" y="1910100"/>
            <a:ext cx="5310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Code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Download functionality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Testing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Documentation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Update Wiki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Weight: 20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Hrs: 10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400">
                <a:solidFill>
                  <a:srgbClr val="000000"/>
                </a:solidFill>
              </a:rPr>
              <a:t>As a student, I want to search for a course and add it to my schedule, so I can see the times and days my classes are.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As a student, I want to be able to remove courses from the list of courses I chose, so I can get rid of courses I no longer want to take.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As a student, I want to see the course offerings for different semesters so I can plan ahead for the next semester.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As a student, I want to be able to filter lecture and lab days so I can choose classes for only the days I want to have classes.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As a student, I want to download my schedule so I can view it offline.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Live Demo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343600" y="327500"/>
            <a:ext cx="709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202122"/>
                </a:solidFill>
                <a:latin typeface="Raleway"/>
                <a:ea typeface="Raleway"/>
                <a:cs typeface="Raleway"/>
                <a:sym typeface="Raleway"/>
              </a:rPr>
              <a:t>Burndown and Burnup Charts</a:t>
            </a:r>
            <a:endParaRPr>
              <a:solidFill>
                <a:srgbClr val="20212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8700"/>
            <a:ext cx="8839203" cy="355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863025" y="1919100"/>
            <a:ext cx="73413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All group members generated and discusses ideas to create a plan for Sprint 9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Tasks were evenly split up between group members to allow for group and individual work.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All group members 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actively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participated in group communication channels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improved on over the semester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914400" y="1949575"/>
            <a:ext cx="75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863025" y="1919100"/>
            <a:ext cx="73413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Git issues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Creating and closing them on time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Creating more specific and less general issues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Assigning them early on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7650" y="126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02122"/>
                </a:solidFill>
                <a:highlight>
                  <a:srgbClr val="FFFFFF"/>
                </a:highlight>
              </a:rPr>
              <a:t>Tamara </a:t>
            </a:r>
            <a:r>
              <a:rPr lang="en" sz="2300">
                <a:solidFill>
                  <a:srgbClr val="202122"/>
                </a:solidFill>
                <a:highlight>
                  <a:srgbClr val="FFFFFF"/>
                </a:highlight>
              </a:rPr>
              <a:t>Alilovic</a:t>
            </a:r>
            <a:endParaRPr sz="2300"/>
          </a:p>
        </p:txBody>
      </p:sp>
      <p:sp>
        <p:nvSpPr>
          <p:cNvPr id="112" name="Google Shape;112;p17"/>
          <p:cNvSpPr txBox="1"/>
          <p:nvPr/>
        </p:nvSpPr>
        <p:spPr>
          <a:xfrm>
            <a:off x="845250" y="2000200"/>
            <a:ext cx="7571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Code: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Implemented Fall &amp; Winter tab calendars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Testing and error checking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Weight: 20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Hrs: 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02122"/>
                </a:solidFill>
                <a:highlight>
                  <a:srgbClr val="FFFFFF"/>
                </a:highlight>
              </a:rPr>
              <a:t>Ritchie </a:t>
            </a:r>
            <a:r>
              <a:rPr lang="en" sz="2300">
                <a:solidFill>
                  <a:srgbClr val="202122"/>
                </a:solidFill>
                <a:highlight>
                  <a:srgbClr val="FFFFFF"/>
                </a:highlight>
              </a:rPr>
              <a:t>Dimaria</a:t>
            </a:r>
            <a:endParaRPr sz="2300"/>
          </a:p>
        </p:txBody>
      </p:sp>
      <p:sp>
        <p:nvSpPr>
          <p:cNvPr id="118" name="Google Shape;118;p18"/>
          <p:cNvSpPr txBox="1"/>
          <p:nvPr/>
        </p:nvSpPr>
        <p:spPr>
          <a:xfrm>
            <a:off x="822950" y="1851650"/>
            <a:ext cx="75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822950" y="1851650"/>
            <a:ext cx="7531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Code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Integrated Sprint 9 code with the Google Compute Engine VM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Added some flair and toggle button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Testing / Error proofing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Weight: 20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Hrs: 10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211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02122"/>
                </a:solidFill>
                <a:highlight>
                  <a:srgbClr val="FFFFFF"/>
                </a:highlight>
              </a:rPr>
              <a:t>Kurtis </a:t>
            </a:r>
            <a:r>
              <a:rPr lang="en" sz="2300">
                <a:solidFill>
                  <a:srgbClr val="202122"/>
                </a:solidFill>
                <a:highlight>
                  <a:srgbClr val="FFFFFF"/>
                </a:highlight>
              </a:rPr>
              <a:t>Hoover</a:t>
            </a:r>
            <a:endParaRPr sz="2300"/>
          </a:p>
        </p:txBody>
      </p:sp>
      <p:sp>
        <p:nvSpPr>
          <p:cNvPr id="125" name="Google Shape;125;p19"/>
          <p:cNvSpPr txBox="1"/>
          <p:nvPr/>
        </p:nvSpPr>
        <p:spPr>
          <a:xfrm>
            <a:off x="910225" y="1804725"/>
            <a:ext cx="634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795725" y="1804725"/>
            <a:ext cx="4797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Code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Fixed lecture days off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functionality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Added option for lab and seminar days off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Testing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Weight: 20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Hrs: 10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7650" y="1232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02122"/>
                </a:solidFill>
                <a:highlight>
                  <a:srgbClr val="FFFFFF"/>
                </a:highlight>
              </a:rPr>
              <a:t>Janani </a:t>
            </a:r>
            <a:r>
              <a:rPr lang="en" sz="2300">
                <a:solidFill>
                  <a:srgbClr val="202122"/>
                </a:solidFill>
                <a:highlight>
                  <a:srgbClr val="FFFFFF"/>
                </a:highlight>
              </a:rPr>
              <a:t>Raguram</a:t>
            </a:r>
            <a:endParaRPr sz="2300"/>
          </a:p>
        </p:txBody>
      </p:sp>
      <p:sp>
        <p:nvSpPr>
          <p:cNvPr id="132" name="Google Shape;132;p20"/>
          <p:cNvSpPr txBox="1"/>
          <p:nvPr/>
        </p:nvSpPr>
        <p:spPr>
          <a:xfrm>
            <a:off x="4166350" y="1767950"/>
            <a:ext cx="46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845400" y="1846050"/>
            <a:ext cx="75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840850" y="1923225"/>
            <a:ext cx="7688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Code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Fixing bugs for conflicting days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Website UI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Download functionality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Weight: 20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Hrs: 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58300" y="1236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021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Megan </a:t>
            </a:r>
            <a:r>
              <a:rPr lang="en" sz="2300">
                <a:solidFill>
                  <a:srgbClr val="2021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Tibbles</a:t>
            </a:r>
            <a:endParaRPr sz="2300"/>
          </a:p>
        </p:txBody>
      </p:sp>
      <p:sp>
        <p:nvSpPr>
          <p:cNvPr id="140" name="Google Shape;140;p21"/>
          <p:cNvSpPr txBox="1"/>
          <p:nvPr/>
        </p:nvSpPr>
        <p:spPr>
          <a:xfrm>
            <a:off x="845300" y="1819150"/>
            <a:ext cx="6346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Team Lead Tasks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Create presentation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Code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 lecture and lab days off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Fix bugs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Days off, course not found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Weight: 20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Hours: 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