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>
        <p:scale>
          <a:sx n="33" d="100"/>
          <a:sy n="33" d="100"/>
        </p:scale>
        <p:origin x="1190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5809"/>
            <a:ext cx="9360569" cy="2544437"/>
          </a:xfrm>
        </p:spPr>
        <p:txBody>
          <a:bodyPr/>
          <a:lstStyle/>
          <a:p>
            <a:r>
              <a:rPr lang="en-IN" b="1" dirty="0"/>
              <a:t>The Battle of </a:t>
            </a:r>
            <a:r>
              <a:rPr lang="en-IN" b="1" dirty="0" err="1"/>
              <a:t>Neighborhoods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20" y="3793934"/>
            <a:ext cx="7315200" cy="914400"/>
          </a:xfrm>
        </p:spPr>
        <p:txBody>
          <a:bodyPr/>
          <a:lstStyle/>
          <a:p>
            <a:r>
              <a:rPr lang="en-IN" dirty="0" smtClean="0"/>
              <a:t>CAPSTONE PROJECT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6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544"/>
            <a:ext cx="3296397" cy="4485767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help people in exploring better facilities around their neighborhood.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help people in making a smart and efficient decision on choosing excellent neighborhoods out of numbers of other neighborhoods in Scarborough, Toronto</a:t>
            </a:r>
            <a:r>
              <a:rPr lang="en-US" dirty="0" smtClean="0"/>
              <a:t>.</a:t>
            </a:r>
          </a:p>
          <a:p>
            <a:r>
              <a:rPr lang="en-US" dirty="0"/>
              <a:t>This project intends to create an analysis of features for people who are migrating to Scarborough in search of the best neighborhood as a relative analysis between neighborhoods.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9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major goal of this project is to recommend a better neighborhood in a new city for the person who is moving there. Social presence in society in terms of like-minded people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Connectivity to the airport, bus stand, city center, markets and other daily needs things nearby.</a:t>
            </a:r>
          </a:p>
          <a:p>
            <a:pPr marL="0" indent="0">
              <a:buNone/>
            </a:pPr>
            <a:r>
              <a:rPr lang="en-US" dirty="0" smtClean="0"/>
              <a:t>     1</a:t>
            </a:r>
            <a:r>
              <a:rPr lang="en-US" dirty="0"/>
              <a:t>) Sorted list of the house in terms of housing prices in an ascending or descending order</a:t>
            </a:r>
          </a:p>
          <a:p>
            <a:pPr marL="0" indent="0">
              <a:buNone/>
            </a:pPr>
            <a:r>
              <a:rPr lang="en-US" dirty="0" smtClean="0"/>
              <a:t>     2</a:t>
            </a:r>
            <a:r>
              <a:rPr lang="en-US" dirty="0"/>
              <a:t>) Sorted list of schools in terms of location, fees, rating, and reviews</a:t>
            </a:r>
          </a:p>
        </p:txBody>
      </p:sp>
    </p:spTree>
    <p:extLst>
      <p:ext uri="{BB962C8B-B14F-4D97-AF65-F5344CB8AC3E}">
        <p14:creationId xmlns:p14="http://schemas.microsoft.com/office/powerpoint/2010/main" val="296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DataLink</a:t>
            </a:r>
            <a:r>
              <a:rPr lang="en-US" dirty="0"/>
              <a:t>: </a:t>
            </a:r>
            <a:r>
              <a:rPr lang="en-US" u="sng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Will use Scarborough dataset which we scrapped from </a:t>
            </a:r>
            <a:r>
              <a:rPr lang="en-US" dirty="0" err="1"/>
              <a:t>wikipedia</a:t>
            </a:r>
            <a:r>
              <a:rPr lang="en-US" dirty="0"/>
              <a:t> on Week 3. Dataset consisting of latitude and longitude, </a:t>
            </a:r>
            <a:r>
              <a:rPr lang="en-US" dirty="0" smtClean="0"/>
              <a:t>z</a:t>
            </a:r>
          </a:p>
          <a:p>
            <a:r>
              <a:rPr lang="en-US" b="1" dirty="0"/>
              <a:t>The data retrieved from Foursquare contained information of venues within a specified distance of the longitude and latitude of the postcodes. The information obtained per venue as follows:</a:t>
            </a:r>
          </a:p>
          <a:p>
            <a:r>
              <a:rPr lang="en-US" dirty="0"/>
              <a:t>1.Neighborhood 2.Neighborhood Latitude 3.Neighborhood Longitude 4.Venue 5.Name of the venue e.g. the name of a store or restaurant 6.Venue Latitude 7.Venue Longitude 8.Venue </a:t>
            </a:r>
            <a:r>
              <a:rPr lang="en-US" dirty="0" smtClean="0"/>
              <a:t>Category 9.ip </a:t>
            </a:r>
            <a:r>
              <a:rPr lang="en-US" dirty="0"/>
              <a:t>codes.</a:t>
            </a:r>
          </a:p>
        </p:txBody>
      </p:sp>
    </p:spTree>
    <p:extLst>
      <p:ext uri="{BB962C8B-B14F-4D97-AF65-F5344CB8AC3E}">
        <p14:creationId xmlns:p14="http://schemas.microsoft.com/office/powerpoint/2010/main" val="38327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Map of Scarborough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42" t="28771" r="6999" b="5732"/>
          <a:stretch/>
        </p:blipFill>
        <p:spPr>
          <a:xfrm>
            <a:off x="4102768" y="1744579"/>
            <a:ext cx="6569243" cy="350118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6011" y="128737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Geograpical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Co-ordinate of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Seattle,Washington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43.773077, -79.257774.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Nearby Venues</a:t>
            </a:r>
            <a:r>
              <a:rPr lang="en-IN" b="1" dirty="0" smtClean="0"/>
              <a:t>/</a:t>
            </a:r>
            <a:br>
              <a:rPr lang="en-IN" b="1" dirty="0" smtClean="0"/>
            </a:br>
            <a:r>
              <a:rPr lang="en-IN" b="1" dirty="0" smtClean="0"/>
              <a:t>Locations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416" t="44666" r="26459" b="33334"/>
          <a:stretch/>
        </p:blipFill>
        <p:spPr>
          <a:xfrm>
            <a:off x="3611880" y="2468880"/>
            <a:ext cx="8453882" cy="20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66" t="12222" r="21583" b="5333"/>
          <a:stretch/>
        </p:blipFill>
        <p:spPr>
          <a:xfrm>
            <a:off x="4640580" y="490516"/>
            <a:ext cx="6995160" cy="581884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64399" y="-362063"/>
            <a:ext cx="2947482" cy="4601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/>
              <a:t>Nearby Venues/</a:t>
            </a:r>
            <a:br>
              <a:rPr lang="en-IN" b="1" dirty="0" smtClean="0"/>
            </a:br>
            <a:r>
              <a:rPr lang="en-IN" b="1" dirty="0" smtClean="0">
                <a:solidFill>
                  <a:srgbClr val="00B0F0"/>
                </a:solidFill>
              </a:rPr>
              <a:t>HOUSE PRICE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2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042" t="8223" r="21958" b="5555"/>
          <a:stretch/>
        </p:blipFill>
        <p:spPr>
          <a:xfrm>
            <a:off x="5143500" y="399010"/>
            <a:ext cx="6858000" cy="604750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18678" y="0"/>
            <a:ext cx="4113341" cy="44448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rgbClr val="92D050"/>
                </a:solidFill>
              </a:rPr>
              <a:t>SCHOOL RATING</a:t>
            </a:r>
            <a:endParaRPr lang="en-IN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using k-means cluster algorithm I separated the neighborhood into 10(Ten) different clusters and for 103 different </a:t>
            </a:r>
            <a:r>
              <a:rPr lang="en-US" dirty="0" err="1"/>
              <a:t>lattitude</a:t>
            </a:r>
            <a:r>
              <a:rPr lang="en-US" dirty="0"/>
              <a:t> and </a:t>
            </a:r>
            <a:r>
              <a:rPr lang="en-US" dirty="0" err="1"/>
              <a:t>logitude</a:t>
            </a:r>
            <a:r>
              <a:rPr lang="en-US" dirty="0"/>
              <a:t> from dataset, which have very-similar neighborhoods around them.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the charts above results presented to a particular neighborhood based on average house prices and school rating have been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7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Words>255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Courier New</vt:lpstr>
      <vt:lpstr>Wingdings 2</vt:lpstr>
      <vt:lpstr>Frame</vt:lpstr>
      <vt:lpstr>The Battle of Neighborhoods </vt:lpstr>
      <vt:lpstr>INTRODUCTION</vt:lpstr>
      <vt:lpstr>PROBLEM STATEMENT</vt:lpstr>
      <vt:lpstr>Data </vt:lpstr>
      <vt:lpstr>Map of Scarborough</vt:lpstr>
      <vt:lpstr>Nearby Venues/ Locations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sAndhyA</dc:creator>
  <cp:lastModifiedBy>sAndhyA</cp:lastModifiedBy>
  <cp:revision>2</cp:revision>
  <dcterms:created xsi:type="dcterms:W3CDTF">2020-05-07T09:25:45Z</dcterms:created>
  <dcterms:modified xsi:type="dcterms:W3CDTF">2020-05-07T09:39:33Z</dcterms:modified>
</cp:coreProperties>
</file>