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3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42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24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288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072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149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891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33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98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61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65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26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56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14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83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76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32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59D62-F9C2-4CA2-8D81-FDB306073ACC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69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4F53D6-7C0A-FFAD-F38B-32FDD8E94378}"/>
              </a:ext>
            </a:extLst>
          </p:cNvPr>
          <p:cNvSpPr txBox="1"/>
          <p:nvPr/>
        </p:nvSpPr>
        <p:spPr>
          <a:xfrm>
            <a:off x="365761" y="961414"/>
            <a:ext cx="8848576" cy="4355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Gentle Reminder App</a:t>
            </a:r>
          </a:p>
          <a:p>
            <a:pPr algn="ctr">
              <a:lnSpc>
                <a:spcPct val="200000"/>
              </a:lnSpc>
            </a:pPr>
            <a:r>
              <a:rPr lang="en-US" sz="3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Name: CIEL Kingston</a:t>
            </a:r>
          </a:p>
          <a:p>
            <a:pPr algn="ctr">
              <a:lnSpc>
                <a:spcPct val="200000"/>
              </a:lnSpc>
            </a:pPr>
            <a:r>
              <a:rPr lang="en-US" sz="3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vibeAIthon 2025</a:t>
            </a:r>
          </a:p>
          <a:p>
            <a:pPr algn="ctr">
              <a:lnSpc>
                <a:spcPct val="200000"/>
              </a:lnSpc>
            </a:pPr>
            <a:r>
              <a:rPr lang="en-US" sz="3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“Show. Don’t tell. Bring your idea to life!”</a:t>
            </a:r>
            <a:endParaRPr lang="en-I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68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ABF329-D566-7A13-10F8-0172B6955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4" y="362243"/>
            <a:ext cx="3868616" cy="613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6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667EC-73FC-85D8-C616-1E43E499E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790" y="464235"/>
            <a:ext cx="4131213" cy="606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3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CD1BDC-53E0-719C-72FD-109DB943CCB2}"/>
              </a:ext>
            </a:extLst>
          </p:cNvPr>
          <p:cNvSpPr/>
          <p:nvPr/>
        </p:nvSpPr>
        <p:spPr>
          <a:xfrm rot="20160625">
            <a:off x="2419643" y="2774853"/>
            <a:ext cx="4768947" cy="13082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4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408DA4-C186-5F7F-9D65-E46ED52239B4}"/>
              </a:ext>
            </a:extLst>
          </p:cNvPr>
          <p:cNvSpPr txBox="1"/>
          <p:nvPr/>
        </p:nvSpPr>
        <p:spPr>
          <a:xfrm>
            <a:off x="815926" y="472167"/>
            <a:ext cx="825773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Recap &amp; Objective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Recap: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with Alzheimer’s or memory difficulties often forget daily tasks, medications, or appointments.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lead to missed doses, confusion, and increased stress for both the user and caregivers.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mobile app that sends gentle, personalised reminders for medications, appointments, and activities.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help users maintain independence and peace of mind while reducing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caregiver stress.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3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110647-C915-7F68-924E-1DBC1776B3F1}"/>
              </a:ext>
            </a:extLst>
          </p:cNvPr>
          <p:cNvSpPr txBox="1"/>
          <p:nvPr/>
        </p:nvSpPr>
        <p:spPr>
          <a:xfrm>
            <a:off x="689316" y="369765"/>
            <a:ext cx="8370277" cy="6118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Overview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Gentle Reminder App is designed to provide timely alerts with a calm interface.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enables users or caregivers to set reminders for medications, doctor appointments, and daily tasks.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React Native for cross-platform mobile development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Firebase for data storage and authentication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Google Calendar API for scheduling and notifications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Type: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Clickable concept with functional reminder logic and notification simulation.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71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D8EEE-754E-C50F-8745-566113F8D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DFB667-DC4B-1ACC-31DF-92FCB8C4EB33}"/>
              </a:ext>
            </a:extLst>
          </p:cNvPr>
          <p:cNvSpPr txBox="1"/>
          <p:nvPr/>
        </p:nvSpPr>
        <p:spPr>
          <a:xfrm>
            <a:off x="576774" y="677992"/>
            <a:ext cx="860942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&amp; Impact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Journey: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User logs in or signs up.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Sets reminders for tasks or medications.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Receives calm notifications with voice or vibration alerts.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Marks tasks as completed.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Helps Alzheimer’s patients stay organized and independent.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Reduces caregiver stress by sharing reminder control.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Encourages routine building with a simple and accessible design.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Integrate a voice assistant for accessibility.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Add AI-based scheduling for adaptive reminders.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74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E1ECD5-D559-CD2D-180B-50F7685DDECB}"/>
              </a:ext>
            </a:extLst>
          </p:cNvPr>
          <p:cNvSpPr txBox="1"/>
          <p:nvPr/>
        </p:nvSpPr>
        <p:spPr>
          <a:xfrm>
            <a:off x="562708" y="572423"/>
            <a:ext cx="7948246" cy="5279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&amp; Wireframes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Placeholder for app screenshots and wireframes.</a:t>
            </a:r>
          </a:p>
          <a:p>
            <a:pPr>
              <a:lnSpc>
                <a:spcPct val="20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visuals: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Home screen with reminders list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Add reminder interface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Notification pop-up example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User profile or settings page</a:t>
            </a:r>
          </a:p>
        </p:txBody>
      </p:sp>
    </p:spTree>
    <p:extLst>
      <p:ext uri="{BB962C8B-B14F-4D97-AF65-F5344CB8AC3E}">
        <p14:creationId xmlns:p14="http://schemas.microsoft.com/office/powerpoint/2010/main" val="54891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E3E3E4-990E-3B63-ECD6-600872278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35" y="548640"/>
            <a:ext cx="5138193" cy="582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AFC883-220A-8DC1-F2F2-3458BB678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91" y="474785"/>
            <a:ext cx="3957710" cy="59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9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85D89D-D244-7F31-E0BC-73DFC5EC0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02" y="320040"/>
            <a:ext cx="4515729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0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98FB31-7E62-8FAC-6F70-5893875A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9" y="211016"/>
            <a:ext cx="4248443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883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62</TotalTime>
  <Words>307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JAGA PRIYA</dc:creator>
  <cp:lastModifiedBy>JAGA PRIYA</cp:lastModifiedBy>
  <cp:revision>30</cp:revision>
  <dcterms:created xsi:type="dcterms:W3CDTF">2025-10-22T04:45:48Z</dcterms:created>
  <dcterms:modified xsi:type="dcterms:W3CDTF">2025-10-22T05:47:54Z</dcterms:modified>
</cp:coreProperties>
</file>