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R.LAKSHITHA</a:t>
            </a:r>
            <a:endParaRPr lang="en-US" sz="2400" dirty="0"/>
          </a:p>
          <a:p>
            <a:r>
              <a:rPr lang="en-US" sz="2400"/>
              <a:t>REGISTER </a:t>
            </a:r>
            <a:r>
              <a:rPr lang="en-US" sz="2400" smtClean="0"/>
              <a:t>NO:122202250/asunm1353122202250</a:t>
            </a:r>
          </a:p>
          <a:p>
            <a:r>
              <a:rPr lang="en-US" sz="2400" smtClean="0"/>
              <a:t>DEPARTMENT:BCOM </a:t>
            </a:r>
            <a:r>
              <a:rPr lang="en-US" sz="2400" dirty="0" smtClean="0"/>
              <a:t>Corporate </a:t>
            </a:r>
            <a:r>
              <a:rPr lang="en-US" sz="2400" dirty="0" err="1" smtClean="0"/>
              <a:t>scretaryship</a:t>
            </a:r>
            <a:endParaRPr lang="en-US" sz="2400" dirty="0"/>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r>
              <a:rPr lang="en-IN" sz="4800" dirty="0">
                <a:latin typeface="Trebuchet MS"/>
                <a:cs typeface="Trebuchet MS"/>
              </a:rPr>
              <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575</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19</cp:revision>
  <dcterms:created xsi:type="dcterms:W3CDTF">2024-03-29T15:07:22Z</dcterms:created>
  <dcterms:modified xsi:type="dcterms:W3CDTF">2024-08-31T17:52:05Z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