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Janani E</a:t>
            </a:r>
          </a:p>
          <a:p>
            <a:r>
              <a:rPr lang="en-US" sz="2400" dirty="0"/>
              <a:t>REGISTER NO: 312215971, asunm1621312215971</a:t>
            </a:r>
          </a:p>
          <a:p>
            <a:r>
              <a:rPr lang="en-US" sz="2400" dirty="0"/>
              <a:t>DEPARTMENT: </a:t>
            </a:r>
            <a:r>
              <a:rPr lang="en-US" sz="2400" dirty="0" err="1"/>
              <a:t>B.Com</a:t>
            </a:r>
            <a:r>
              <a:rPr lang="en-US" sz="2400" dirty="0"/>
              <a:t> (GENERAL)</a:t>
            </a:r>
          </a:p>
          <a:p>
            <a:r>
              <a:rPr lang="en-US" sz="2400" dirty="0"/>
              <a:t>COLLEGE: SSS </a:t>
            </a:r>
            <a:r>
              <a:rPr lang="en-US" sz="2400" dirty="0" err="1"/>
              <a:t>Shasun</a:t>
            </a:r>
            <a:r>
              <a:rPr lang="en-US" sz="2400" dirty="0"/>
              <a:t> Jain College for Women, </a:t>
            </a:r>
            <a:r>
              <a:rPr lang="en-US" sz="2400"/>
              <a:t>T.Nagar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901952" cy="5184111"/>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dirty="0"/>
              <a:t>Analysis result” provides the general information of the data obtained by analysis/measurement. It introduce how to view and </a:t>
            </a:r>
            <a:r>
              <a:rPr lang="en-IN" dirty="0" err="1"/>
              <a:t>analyze</a:t>
            </a:r>
            <a:r>
              <a:rPr lang="en-IN" dirty="0"/>
              <a:t> the data.</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5"/>
            <a:ext cx="10621090" cy="1507649"/>
          </a:xfrm>
        </p:spPr>
        <p:txBody>
          <a:bodyPr/>
          <a:lstStyle/>
          <a:p>
            <a:r>
              <a:rPr lang="en-US"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AWS provides many solutions to address your big data analytic requirements. Most big data architecture solutions use multiple AWS tools to build a complete solution. This approach helps meet stringent business requirements in the most cost-optimized, performant, and resilient way possible. The result is a flexible big data architecture that is able to scale along with your business.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66749"/>
            <a:ext cx="8976678" cy="590289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r>
              <a:rPr lang="en-IN" sz="4250" i="1" spc="10" dirty="0"/>
              <a:t> </a:t>
            </a:r>
            <a:br>
              <a:rPr lang="en-IN" sz="4250" i="1" spc="10" dirty="0"/>
            </a:br>
            <a:r>
              <a:rPr lang="en-IN" sz="4250" i="1" spc="10" dirty="0"/>
              <a:t>A problem statement is a short, clear explanation of an issue or challenge that sums up what you want to change. It helps you, team members, and other stakeholders to focus on the problem, why it’s important, and who it impacts. </a:t>
            </a:r>
            <a:endParaRPr sz="425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90500"/>
            <a:ext cx="7699772" cy="52488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IN" sz="4250" spc="-20" dirty="0"/>
              <a:t>As an aspiring data analyst, you’ll want to demonstrate a few key skills in your portfolio. These data analytics project ideas reflect the tasks often fundamental to many data analysis roles.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498251" cy="496674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r>
              <a:rPr lang="en-IN" sz="3200" spc="5" dirty="0"/>
              <a:t>This Agreement does not by itself make any Non-Agency End User Data the sole property or the Proprietary Information of Agency.
Juniper shall maintain appropriate administrative, physical, and technical safeguards for protection of the security, confidentiality, and integrity of End User Data as described in the applicable Documentation.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5750" y="642938"/>
            <a:ext cx="11906250" cy="61175817"/>
          </a:xfrm>
        </p:spPr>
        <p:txBody>
          <a:bodyPr/>
          <a:lstStyle/>
          <a:p>
            <a:r>
              <a:rPr lang="en-IN" dirty="0"/>
              <a:t>Dataset Description</a:t>
            </a:r>
            <a:br>
              <a:rPr lang="en-IN" dirty="0"/>
            </a:br>
            <a:r>
              <a:rPr lang="en-IN" dirty="0"/>
              <a:t>Data description is a crucial step in data analytics that involves summarizing and describing the basic features of a dataset. This process helps to understand the characteristics of the data, identify patterns and relationships, and prepare the data for further analysis.
*Types of Data Description:*
1. *Univariate Analysis*: Describing individual variables or columns in the dataset, such as:
    - Measures of central tendency (mean, median, mode)
    - Measures of variability (range, variance, standard deviation)
    - Distribution (</a:t>
            </a:r>
            <a:r>
              <a:rPr lang="en-IN" dirty="0" err="1"/>
              <a:t>skewness</a:t>
            </a:r>
            <a:r>
              <a:rPr lang="en-IN" dirty="0"/>
              <a:t>, kurtosis)
2. *Multivariate Analysis*: Examining relationships between multiple variables, including:
    - Correlation analysis
    - Covariance analysis
    - Scatter plots
3. *Summary Statistics*: Calculating aggregate values, such as:
    - Count
    - Sum
    - Average
    - Minimum
    - Maximum
*Data Description Techniques:*
1. *Descriptive Statistics*: Calculating statistical measures to summarize the data.
2. *Data Visualization*: Using plots and charts to illustrate the data distribution and relationships.
3. *Data Profiling*: Examining the distribution of values in each variable.
*Key Data Description Metrics:*
1. *Mean*: Average value of a variable.
2. *Median*: Middle value of a variable.
3. *Mode*: Most frequently occurring value.
4. *Standard Deviation*: Measure of variability.
5. *Correlation Coefficient*: Measures the strength of linear relationships.
6. *</a:t>
            </a:r>
            <a:r>
              <a:rPr lang="en-IN" dirty="0" err="1"/>
              <a:t>Skewness</a:t>
            </a:r>
            <a:r>
              <a:rPr lang="en-IN" dirty="0"/>
              <a:t>*: Measure of asymmetry in the data distribution.
7. *Kurtosis*: Measure of the “</a:t>
            </a:r>
            <a:r>
              <a:rPr lang="en-IN" dirty="0" err="1"/>
              <a:t>tailedness</a:t>
            </a:r>
            <a:r>
              <a:rPr lang="en-IN" dirty="0"/>
              <a:t>” of the data distribution.
*Importance of Data Description:*
1. *Data Quality Check*: Identifies errors, outliers, or inconsistencies.
2. *Data Understanding*: Provides insights into data distribution and relationships.
3. *Hypothesis Generation*: Inform hypotheses for further analysis.
4. *Data Preparation*: Guides data cleaning, transformation, and feature engineering.
By applying data description techniques, analysts can gain a deeper understanding of their data, identify potential issues, and set the stage for more advanced analytics and </a:t>
            </a:r>
            <a:r>
              <a:rPr lang="en-IN" dirty="0" err="1"/>
              <a:t>modeling</a:t>
            </a:r>
            <a:r>
              <a:rPr lang="en-IN" dirty="0"/>
              <a:t> techniques.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797256" cy="592854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4250" spc="20" dirty="0"/>
              <a:t>We have period based data where period consists of rolling 6 week, rolling 6 month, rolling 3 Quarters . We have calculated columns for period values say, (profit/sales).
We need to calculate </a:t>
            </a:r>
            <a:r>
              <a:rPr lang="en-IN" sz="4250" spc="20" dirty="0" err="1"/>
              <a:t>WoW</a:t>
            </a:r>
            <a:r>
              <a:rPr lang="en-IN" sz="4250" spc="20" dirty="0"/>
              <a:t> values for all the calculated columns.
For example</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834</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 problem statement is a short, clear explanation of an issue or challenge that sums up what you want to change. It helps you, team members, and other stakeholders to focus on the problem, why it’s important, and who it impacts. </vt:lpstr>
      <vt:lpstr>PROJECT OVERVIEW As an aspiring data analyst, you’ll want to demonstrate a few key skills in your portfolio. These data analytics project ideas reflect the tasks often fundamental to many data analysis roles. </vt:lpstr>
      <vt:lpstr>WHO ARE THE END USERS? This Agreement does not by itself make any Non-Agency End User Data the sole property or the Proprietary Information of Agency.
Juniper shall maintain appropriate administrative, physical, and technical safeguards for protection of the security, confidentiality, and integrity of End User Data as described in the applicable Documentation.</vt:lpstr>
      <vt:lpstr>OUR SOLUTION AND ITS VALUE PROPOSITION</vt:lpstr>
      <vt:lpstr>Dataset Description Data description is a crucial step in data analytics that involves summarizing and describing the basic features of a dataset. This process helps to understand the characteristics of the data, identify patterns and relationships, and prepare the data for further analysis.
*Types of Data Description:*
1. *Univariate Analysis*: Describing individual variables or columns in the dataset, such as:
    - Measures of central tendency (mean, median, mode)
    - Measures of variability (range, variance, standard deviation)
    - Distribution (skewness, kurtosis)
2. *Multivariate Analysis*: Examining relationships between multiple variables, including:
    - Correlation analysis
    - Covariance analysis
    - Scatter plots
3. *Summary Statistics*: Calculating aggregate values, such as:
    - Count
    - Sum
    - Average
    - Minimum
    - Maximum
*Data Description Techniques:*
1. *Descriptive Statistics*: Calculating statistical measures to summarize the data.
2. *Data Visualization*: Using plots and charts to illustrate the data distribution and relationships.
3. *Data Profiling*: Examining the distribution of values in each variable.
*Key Data Description Metrics:*
1. *Mean*: Average value of a variable.
2. *Median*: Middle value of a variable.
3. *Mode*: Most frequently occurring value.
4. *Standard Deviation*: Measure of variability.
5. *Correlation Coefficient*: Measures the strength of linear relationships.
6. *Skewness*: Measure of asymmetry in the data distribution.
7. *Kurtosis*: Measure of the “tailedness” of the data distribution.
*Importance of Data Description:*
1. *Data Quality Check*: Identifies errors, outliers, or inconsistencies.
2. *Data Understanding*: Provides insights into data distribution and relationships.
3. *Hypothesis Generation*: Inform hypotheses for further analysis.
4. *Data Preparation*: Guides data cleaning, transformation, and feature engineering.
By applying data description techniques, analysts can gain a deeper understanding of their data, identify potential issues, and set the stage for more advanced analytics and modeling techniques.</vt:lpstr>
      <vt:lpstr>THE "WOW" IN OUR SOLUTION We have period based data where period consists of rolling 6 week, rolling 6 month, rolling 3 Quarters . We have calculated columns for period values say, (profit/sales).
We need to calculate WoW values for all the calculated columns.
For example</vt:lpstr>
      <vt:lpstr>PowerPoint Presentation</vt:lpstr>
      <vt:lpstr>RESULTS Analysis result” provides the general information of the data obtained by analysis/measurement. It introduce how to view and analyze the data.</vt:lpstr>
      <vt:lpstr>Conclusion AWS provides many solutions to address your big data analytic requirements. Most big data architecture solutions use multiple AWS tools to build a complete solution. This approach helps meet stringent business requirements in the most cost-optimized, performant, and resilient way possible. The result is a flexible big data architecture that is able to scale along with your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 Jothi</cp:lastModifiedBy>
  <cp:revision>15</cp:revision>
  <dcterms:created xsi:type="dcterms:W3CDTF">2024-03-29T15:07:22Z</dcterms:created>
  <dcterms:modified xsi:type="dcterms:W3CDTF">2024-11-06T13:27:04Z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