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3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6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3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6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5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0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3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1D77-54E3-4A4A-BC96-E510BD4210B8}" type="datetimeFigureOut">
              <a:rPr lang="en-IN" smtClean="0"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A4212-7756-4B5E-88B6-CF8A4DA1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656183"/>
          </a:xfrm>
        </p:spPr>
        <p:txBody>
          <a:bodyPr/>
          <a:lstStyle/>
          <a:p>
            <a:r>
              <a:rPr lang="en-IN" dirty="0" smtClean="0"/>
              <a:t>Cost estimation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SUBMITTED BY </a:t>
            </a:r>
          </a:p>
          <a:p>
            <a:r>
              <a:rPr lang="en-IN" dirty="0" smtClean="0"/>
              <a:t>T.JANANI(2018506040)</a:t>
            </a:r>
          </a:p>
          <a:p>
            <a:r>
              <a:rPr lang="en-IN" dirty="0" smtClean="0"/>
              <a:t>C.ANUCHITRA(2018506018)</a:t>
            </a:r>
          </a:p>
          <a:p>
            <a:r>
              <a:rPr lang="en-IN" dirty="0" smtClean="0"/>
              <a:t>J.RENUKHA(2018506093)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1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836712"/>
            <a:ext cx="9383354" cy="461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98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" y="764704"/>
            <a:ext cx="913409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5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54164" cy="436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63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2" y="980727"/>
            <a:ext cx="9116397" cy="448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66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90575"/>
            <a:ext cx="9144000" cy="46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62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9" y="980728"/>
            <a:ext cx="9172489" cy="44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8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33450"/>
            <a:ext cx="8892480" cy="474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32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Budget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1" y="1785939"/>
            <a:ext cx="8270389" cy="423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99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13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TOOL USED :GANTTPRO OPEN SOURCE TOOL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TOPIC CHOOSEN:DIETARY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GANTTPRO LOGO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I</a:t>
            </a:r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r="168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7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PROVIDES OPTION FOR DIFFERENT CONSTRUCTION ESTIMATION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6622"/>
            <a:ext cx="8229600" cy="4193119"/>
          </a:xfrm>
        </p:spPr>
      </p:pic>
    </p:spTree>
    <p:extLst>
      <p:ext uri="{BB962C8B-B14F-4D97-AF65-F5344CB8AC3E}">
        <p14:creationId xmlns:p14="http://schemas.microsoft.com/office/powerpoint/2010/main" val="1173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PROFILE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2953"/>
            <a:ext cx="8229600" cy="4260456"/>
          </a:xfrm>
        </p:spPr>
      </p:pic>
    </p:spTree>
    <p:extLst>
      <p:ext uri="{BB962C8B-B14F-4D97-AF65-F5344CB8AC3E}">
        <p14:creationId xmlns:p14="http://schemas.microsoft.com/office/powerpoint/2010/main" val="372702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DETAILS OF THE OWNER AND RESOURCES AVAILABLE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43698"/>
            <a:ext cx="810039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01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	LOGIN</a:t>
            </a:r>
          </a:p>
          <a:p>
            <a:pPr lvl="1"/>
            <a:r>
              <a:rPr lang="en-IN" dirty="0" smtClean="0"/>
              <a:t>ENTER USERNAME</a:t>
            </a:r>
          </a:p>
          <a:p>
            <a:pPr lvl="1"/>
            <a:r>
              <a:rPr lang="en-IN" dirty="0" smtClean="0"/>
              <a:t>ENTER PASSWORD </a:t>
            </a:r>
          </a:p>
          <a:p>
            <a:pPr lvl="1"/>
            <a:r>
              <a:rPr lang="en-IN" dirty="0" smtClean="0"/>
              <a:t>GO TO MAIN PAGE</a:t>
            </a:r>
          </a:p>
          <a:p>
            <a:pPr marL="457200" lvl="1" indent="0">
              <a:buNone/>
            </a:pPr>
            <a:r>
              <a:rPr lang="en-IN" dirty="0" smtClean="0"/>
              <a:t>	MAIN PAGE</a:t>
            </a:r>
          </a:p>
          <a:p>
            <a:pPr lvl="1"/>
            <a:r>
              <a:rPr lang="en-IN" dirty="0" smtClean="0"/>
              <a:t>CHOOSE YOUR PAGE OF INTEREST</a:t>
            </a:r>
          </a:p>
          <a:p>
            <a:pPr lvl="1"/>
            <a:r>
              <a:rPr lang="en-IN" dirty="0" smtClean="0"/>
              <a:t>DIRECTED TO THE SELECTED PAGE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TRAIINER </a:t>
            </a:r>
          </a:p>
          <a:p>
            <a:pPr lvl="1"/>
            <a:r>
              <a:rPr lang="en-IN" dirty="0" smtClean="0"/>
              <a:t>ENTER DETAILS</a:t>
            </a:r>
          </a:p>
          <a:p>
            <a:pPr marL="457200" lvl="1" indent="0">
              <a:buNone/>
            </a:pPr>
            <a:r>
              <a:rPr lang="en-IN" dirty="0" smtClean="0"/>
              <a:t>	MEMBERSHIP</a:t>
            </a:r>
          </a:p>
          <a:p>
            <a:pPr lvl="1"/>
            <a:r>
              <a:rPr lang="en-IN" dirty="0" smtClean="0"/>
              <a:t>ENTER DETAILS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BMI AND CALORIE CALCULATION</a:t>
            </a:r>
          </a:p>
          <a:p>
            <a:pPr lvl="1"/>
            <a:r>
              <a:rPr lang="en-IN" dirty="0" smtClean="0"/>
              <a:t>ENTER THE REQUIRED DETAILS</a:t>
            </a:r>
          </a:p>
          <a:p>
            <a:pPr lvl="1"/>
            <a:r>
              <a:rPr lang="en-IN" dirty="0" smtClean="0"/>
              <a:t>AND CALCLATING 	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2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888"/>
            <a:ext cx="9167422" cy="599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23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54" y="1124744"/>
            <a:ext cx="9241600" cy="469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5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</Words>
  <Application>Microsoft Office PowerPoint</Application>
  <PresentationFormat>On-screen Show (4:3)</PresentationFormat>
  <Paragraphs>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Cost estimation </vt:lpstr>
      <vt:lpstr>TOOL USED :GANTTPRO OPEN SOURCE TOOL</vt:lpstr>
      <vt:lpstr>GANTTPRO LOGO</vt:lpstr>
      <vt:lpstr>PROVIDES OPTION FOR DIFFERENT CONSTRUCTION ESTIMATION</vt:lpstr>
      <vt:lpstr>USER PROFILE</vt:lpstr>
      <vt:lpstr>DETAILS OF THE OWNER AND RESOURCES AVAILABLE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Budget analysis</vt:lpstr>
      <vt:lpstr>Thank you….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estimation</dc:title>
  <dc:creator>Lenovo</dc:creator>
  <cp:lastModifiedBy>Lenovo</cp:lastModifiedBy>
  <cp:revision>7</cp:revision>
  <dcterms:created xsi:type="dcterms:W3CDTF">2020-04-30T05:08:52Z</dcterms:created>
  <dcterms:modified xsi:type="dcterms:W3CDTF">2020-04-30T06:41:11Z</dcterms:modified>
</cp:coreProperties>
</file>