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48" r:id="rId6"/>
    <p:sldId id="551" r:id="rId7"/>
    <p:sldId id="552" r:id="rId8"/>
    <p:sldId id="555" r:id="rId9"/>
    <p:sldId id="553" r:id="rId10"/>
    <p:sldId id="556" r:id="rId11"/>
    <p:sldId id="554" r:id="rId12"/>
    <p:sldId id="557" r:id="rId13"/>
    <p:sldId id="558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412"/>
    <a:srgbClr val="EEF40C"/>
    <a:srgbClr val="8822EE"/>
    <a:srgbClr val="F01688"/>
    <a:srgbClr val="2F21F3"/>
    <a:srgbClr val="FEB52B"/>
    <a:srgbClr val="F01689"/>
    <a:srgbClr val="6F22E3"/>
    <a:srgbClr val="E218A3"/>
    <a:srgbClr val="BA2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kiya I" userId="b9993213f66aa456" providerId="LiveId" clId="{5AC35483-A308-442A-8C1B-175AEF5D831E}"/>
    <pc:docChg chg="undo custSel modSld">
      <pc:chgData name="Elakiya I" userId="b9993213f66aa456" providerId="LiveId" clId="{5AC35483-A308-442A-8C1B-175AEF5D831E}" dt="2024-04-04T10:46:10.284" v="65" actId="20577"/>
      <pc:docMkLst>
        <pc:docMk/>
      </pc:docMkLst>
      <pc:sldChg chg="modSp mod">
        <pc:chgData name="Elakiya I" userId="b9993213f66aa456" providerId="LiveId" clId="{5AC35483-A308-442A-8C1B-175AEF5D831E}" dt="2024-04-04T10:46:10.284" v="65" actId="20577"/>
        <pc:sldMkLst>
          <pc:docMk/>
          <pc:sldMk cId="3692512826" sldId="551"/>
        </pc:sldMkLst>
        <pc:spChg chg="mod">
          <ac:chgData name="Elakiya I" userId="b9993213f66aa456" providerId="LiveId" clId="{5AC35483-A308-442A-8C1B-175AEF5D831E}" dt="2024-04-04T10:46:10.284" v="65" actId="20577"/>
          <ac:spMkLst>
            <pc:docMk/>
            <pc:sldMk cId="3692512826" sldId="551"/>
            <ac:spMk id="69" creationId="{0B07383B-6310-56A6-B051-F4B962E117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JANANI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Applying GANs to Generate Realistic 3D Models from 2D Images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1028700"/>
            <a:ext cx="8878824" cy="77800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1381125" y="2613392"/>
            <a:ext cx="9429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Söhne"/>
              </a:rPr>
              <a:t>Reusability report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 Feature disentanglement in generating a three-dimensional structure from a two-dimensional slice with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92D050"/>
                </a:solidFill>
                <a:effectLst/>
                <a:latin typeface="Söhn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https://www.researchgate.net/publication/355181817_Reusability_report_Feature_disentanglement_in_generating_a_three-dimensional_structure_from_a_two-dimensional_slice_with_sliceGAN</a:t>
            </a:r>
            <a:endParaRPr lang="en-IN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2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Janani A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47724"/>
            <a:ext cx="8878824" cy="84467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2036205" y="2549048"/>
            <a:ext cx="8119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Traditional methods for generating 3D models using GANs rely on labor-intensive acquisition of 3D training data, posing challenges in accessibility and scalability. The project addresses this limitation by introducing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which utilizes single 2D images to synthesize detailed 3D datasets. This approach enables faster, higher-resolution, and more widely available microstructure generation, facilitating future studies in high-throughput microstructural optimization.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39" y="0"/>
            <a:ext cx="9203436" cy="778002"/>
          </a:xfrm>
        </p:spPr>
        <p:txBody>
          <a:bodyPr/>
          <a:lstStyle/>
          <a:p>
            <a:r>
              <a:rPr lang="en-US" dirty="0"/>
              <a:t>Proposed system/solutions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985838" y="851237"/>
            <a:ext cx="1067276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Söhne"/>
              </a:rPr>
              <a:t> Architecture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Develop a GAN architecture specifically designed for synthesizing high-fidelity 3D datasets from single 2D images. This architecture should incorporate techniques for uniform information density to ensure consistent quality across generated volumes.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Söhne"/>
              </a:rPr>
              <a:t>Training Pipeline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Establish a robust training pipeline for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utilizing a diverse set of materials to showcase its widespread applicability. This pipeline should include data preprocessing, network training, and evaluation stages.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Söhne"/>
              </a:rPr>
              <a:t>Quality Assessment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Implement metrics and techniques for evaluating the quality of generated 3D models compared to real datasets. This includes statistical comparison of microstructural metrics to validate the fidelity of synthesized volumes.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Söhne"/>
              </a:rPr>
              <a:t>Scalability and Efficiency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Ensure that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can generate arbitrarily large volumes efficiently, allowing for high-throughput microstructural optimization studies. Optimize generation time to enable rapid exploration of design 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Söhne"/>
              </a:rPr>
              <a:t>Integration and Deployment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Provide tools and frameworks for seamless integration of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into existing workflows for material design and optimization. This involves creating user-friendly interfaces and documentation to facilitate adoption by researchers and industry practitioners.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1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3" y="238124"/>
            <a:ext cx="9936861" cy="673227"/>
          </a:xfrm>
        </p:spPr>
        <p:txBody>
          <a:bodyPr/>
          <a:lstStyle/>
          <a:p>
            <a:r>
              <a:rPr lang="en-US" dirty="0"/>
              <a:t>System development approach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790575" y="1257298"/>
            <a:ext cx="108013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Research and Requirement Analysis: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        	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Designing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Architecture: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Data Collection and Preprocessing: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C71FB-558F-7CA9-2D15-029F300DD949}"/>
              </a:ext>
            </a:extLst>
          </p:cNvPr>
          <p:cNvSpPr txBox="1"/>
          <p:nvPr/>
        </p:nvSpPr>
        <p:spPr>
          <a:xfrm>
            <a:off x="1247770" y="1576339"/>
            <a:ext cx="10458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Conduct thorough research on existing GAN architectures and their applications in generating 3D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Analyze the requirements and constraints of the project, including data availability, computational resources, and desired output quality.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22959-237C-A04D-E527-92DEFE6EAD41}"/>
              </a:ext>
            </a:extLst>
          </p:cNvPr>
          <p:cNvSpPr txBox="1"/>
          <p:nvPr/>
        </p:nvSpPr>
        <p:spPr>
          <a:xfrm>
            <a:off x="1247770" y="2818709"/>
            <a:ext cx="10458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Design the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 architecture tailored to the specific requirements of generating 3D models from 2D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Define the neural network architecture, loss functions, and training strategies necessary for the synthesis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Implement the concept of uniform information density to ensure consistent quality and scalability of generated volumes.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B49A7-CC4B-B5E3-508D-7AF2E67594A6}"/>
              </a:ext>
            </a:extLst>
          </p:cNvPr>
          <p:cNvSpPr txBox="1"/>
          <p:nvPr/>
        </p:nvSpPr>
        <p:spPr>
          <a:xfrm>
            <a:off x="1247770" y="4974025"/>
            <a:ext cx="106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Gather a diverse dataset of 2D images representing different materials and microstructures.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Preprocess the data to ensure uniformity in format, resolution, and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Augment the dataset if necessary to increase diversity and robustness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70315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571497" y="125440"/>
            <a:ext cx="113157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Training and Validation: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        	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Evaluation and Comparison: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Optimization and Deployment: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C71FB-558F-7CA9-2D15-029F300DD949}"/>
              </a:ext>
            </a:extLst>
          </p:cNvPr>
          <p:cNvSpPr txBox="1"/>
          <p:nvPr/>
        </p:nvSpPr>
        <p:spPr>
          <a:xfrm>
            <a:off x="1028690" y="596156"/>
            <a:ext cx="1104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Train the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 model using the prepared dataset, optimizing for high-fidelity 3D reconstruction.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Validate the trained model using a separate validation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Söhne"/>
              </a:rPr>
              <a:t>dataset,assessing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 its ability to generate realistic 3D models from 2D images. Fine-tune the model parameters as needed to improve performance and generalization.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22959-237C-A04D-E527-92DEFE6EAD41}"/>
              </a:ext>
            </a:extLst>
          </p:cNvPr>
          <p:cNvSpPr txBox="1"/>
          <p:nvPr/>
        </p:nvSpPr>
        <p:spPr>
          <a:xfrm>
            <a:off x="1062026" y="2005911"/>
            <a:ext cx="10458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Evaluate the quality of generated 3D models by comparing them with ground truth 3D datasets where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Conduct statistical analysis to compare the microstructural metrics of synthetic and real datasets, ensuring fidelity and accuracy. Benchmark the performance of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 against existing methods in terms of quality, speed, and scalability.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B49A7-CC4B-B5E3-508D-7AF2E67594A6}"/>
              </a:ext>
            </a:extLst>
          </p:cNvPr>
          <p:cNvSpPr txBox="1"/>
          <p:nvPr/>
        </p:nvSpPr>
        <p:spPr>
          <a:xfrm>
            <a:off x="1028690" y="3882271"/>
            <a:ext cx="1061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Optimize the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 model and its implementation for efficiency and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Deploy the trained model as a usable tool for generating 3D models from 2D images, ensuring user-friendly interfaces and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Provide ongoing support and maintenance to address any issues and incorporate feedback from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23384-1036-7764-F50D-A854332958A8}"/>
              </a:ext>
            </a:extLst>
          </p:cNvPr>
          <p:cNvSpPr txBox="1"/>
          <p:nvPr/>
        </p:nvSpPr>
        <p:spPr>
          <a:xfrm>
            <a:off x="1062026" y="5532231"/>
            <a:ext cx="1061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Continuously monitor the performance of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 in real-world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Gather feedback from users and stakeholders to identify areas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Incorporate advancements in GAN technology and research to enhance the capabilities of the system over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9685C-EE2E-5518-92EE-5F15AC43A82E}"/>
              </a:ext>
            </a:extLst>
          </p:cNvPr>
          <p:cNvSpPr txBox="1"/>
          <p:nvPr/>
        </p:nvSpPr>
        <p:spPr>
          <a:xfrm>
            <a:off x="571497" y="5132121"/>
            <a:ext cx="40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Optimization and Deployment:</a:t>
            </a:r>
          </a:p>
        </p:txBody>
      </p:sp>
    </p:spTree>
    <p:extLst>
      <p:ext uri="{BB962C8B-B14F-4D97-AF65-F5344CB8AC3E}">
        <p14:creationId xmlns:p14="http://schemas.microsoft.com/office/powerpoint/2010/main" val="26177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3" y="232192"/>
            <a:ext cx="8878824" cy="806577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1655064" y="1301273"/>
            <a:ext cx="88788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Define the project name, directory, and training mode (0 for generating, 1 for training).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Specify image properties such as type (color, grayscale, or n-phase), number of channels, and data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Set the path to the input data, either a single 2D image for isotropic or three perpendicular 2D images for anisotropic microstructures.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Configure network architectures including image size, z vector depth, layers in the generator and discriminator, kernel sizes, strides, and filter sizes.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Create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networks based on the defined parameters.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If training mode is enabled: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a. Train the model using the specified data, network architectures, and 	training parameters.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b. Save the trained generator and discriminator networks.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If training mode is disabled: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a. Load a trained generator network.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b. Generate a synthetic 3D image using the loaded generator.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	c. Save the generated 3D image.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717967"/>
            <a:ext cx="8878824" cy="80657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1656588" y="1910873"/>
            <a:ext cx="88788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Open the 'run_slicegan.py'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Define the project settings including the project name, directory, and training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Specify image properties and data paths according to the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Configure network architectures based on desired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Run the script with 'python run_slicegan.py 1' to train a new generator or 'python run_slicegan.py 0' to generate and save an example .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tif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If interested in trying new architectures, adjust the networks in the 'networks.py'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To modify training parameters or algorithms, edit the 'train.py'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To add new preprocessing methods, update the 'preprocessing.py'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Optionally, use the 'raytrace.py' script to visualize the generated 3D model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OptiX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ray tracing.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8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61" y="2650998"/>
            <a:ext cx="3138641" cy="77800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60236-87FF-3D5F-05F5-BDC03E24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78" y="125697"/>
            <a:ext cx="6716343" cy="66066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6367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1028700"/>
            <a:ext cx="8878824" cy="77800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8312-7BBB-49D2-622D-0A4B8E4E2531}"/>
              </a:ext>
            </a:extLst>
          </p:cNvPr>
          <p:cNvSpPr txBox="1"/>
          <p:nvPr/>
        </p:nvSpPr>
        <p:spPr>
          <a:xfrm>
            <a:off x="1609344" y="2349023"/>
            <a:ext cx="8973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In conclusion, the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framework presents a novel approach to generating realistic 3D models from 2D images, overcoming the limitations of traditional 3D data acquisition. By harnessing the power of generative adversarial networks (GANs),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enables efficient and high-fidelity synthesis of diverse material microstructures. The project demonstrates the efficacy of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across various materials, showcasing its versatility and potential for widespread application in design optimization and material science. With its ability to generate detailed 3D models rapidly,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SliceGAN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offers a promising pathway for future studies in high-throughput microstructural analysis and optimization.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0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192</TotalTime>
  <Words>1114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Söhne</vt:lpstr>
      <vt:lpstr>Tw Cen MT</vt:lpstr>
      <vt:lpstr>Office Theme</vt:lpstr>
      <vt:lpstr>JANANI A</vt:lpstr>
      <vt:lpstr>PROBLEM STATEMENT</vt:lpstr>
      <vt:lpstr>Proposed system/solutions</vt:lpstr>
      <vt:lpstr>System development approach</vt:lpstr>
      <vt:lpstr>PowerPoint Presentation</vt:lpstr>
      <vt:lpstr>algorithm</vt:lpstr>
      <vt:lpstr>deployment</vt:lpstr>
      <vt:lpstr>result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JANANI A</dc:title>
  <dc:creator>Elakiya I</dc:creator>
  <cp:lastModifiedBy>Janani A</cp:lastModifiedBy>
  <cp:revision>4</cp:revision>
  <dcterms:created xsi:type="dcterms:W3CDTF">2024-04-04T09:49:15Z</dcterms:created>
  <dcterms:modified xsi:type="dcterms:W3CDTF">2024-04-04T19:58:52Z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