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191" autoAdjust="0"/>
    <p:restoredTop sz="94660"/>
  </p:normalViewPr>
  <p:slideViewPr>
    <p:cSldViewPr snapToGrid="0">
      <p:cViewPr varScale="1">
        <p:scale>
          <a:sx n="81" d="100"/>
          <a:sy n="81" d="100"/>
        </p:scale>
        <p:origin x="-12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14800" y="54864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591868" y="2855741"/>
            <a:ext cx="10043307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JANANI 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  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24BSCA116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NMID                    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69C92F2EB14443B983F4D455525B7283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ID             :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24bsca116jananin@skacas.ac.in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APPLICATIONS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 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SRI KRISHNA  ADITHYA COLLEGE OF ARTS AND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     :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BHARATHIYAR UNIVERSITY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523684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Screenshot_20250911_143425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7435" y="1510368"/>
            <a:ext cx="5429554" cy="459501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4C4C47F-3C86-E85E-A8A8-498AEC3AD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909956"/>
          </a:xfrm>
        </p:spPr>
        <p:txBody>
          <a:bodyPr/>
          <a:lstStyle/>
          <a:p>
            <a:r>
              <a:rPr lang="en-IN" spc="15" dirty="0"/>
              <a:t>RESULTS AND SCREENSHOTS</a:t>
            </a:r>
            <a:endParaRPr lang="en-IN" dirty="0"/>
          </a:p>
        </p:txBody>
      </p:sp>
      <p:pic>
        <p:nvPicPr>
          <p:cNvPr id="5" name="object 6">
            <a:extLst>
              <a:ext uri="{FF2B5EF4-FFF2-40B4-BE49-F238E27FC236}">
                <a16:creationId xmlns:a16="http://schemas.microsoft.com/office/drawing/2014/main" xmlns="" id="{B1DCCFE5-9D45-973F-DF85-04B0D8A0A98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74" y="2590800"/>
            <a:ext cx="2466975" cy="3419475"/>
          </a:xfrm>
          <a:prstGeom prst="rect">
            <a:avLst/>
          </a:prstGeom>
        </p:spPr>
      </p:pic>
      <p:pic>
        <p:nvPicPr>
          <p:cNvPr id="7" name="Picture 6" descr="Screenshot_20250911_14344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418" y="1483195"/>
            <a:ext cx="5892186" cy="4664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32126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C839A318-9906-3EB7-0014-636BE1B215A4}"/>
              </a:ext>
            </a:extLst>
          </p:cNvPr>
          <p:cNvSpPr txBox="1"/>
          <p:nvPr/>
        </p:nvSpPr>
        <p:spPr>
          <a:xfrm>
            <a:off x="752704" y="1295400"/>
            <a:ext cx="1014389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This portfolio website successfully serves as a 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professional platform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to present my skills, experiences, and achievements in an organized and visually appealing manner. By integrating a clean design, responsive layout, and user-friendly navigation, it ensures accessibility across devices and provides a positive user experience.</a:t>
            </a:r>
          </a:p>
          <a:p>
            <a:pPr>
              <a:buNone/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The project not only demonstrates my technical expertise in web development but also highlights my ability to apply 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design principles, problem-solving techniques, and creativity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to build a practical solution.</a:t>
            </a:r>
          </a:p>
          <a:p>
            <a:pPr>
              <a:buNone/>
            </a:pP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None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Overall, the portfolio achieves its objective of creating a 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personal brand identity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while offering potential employers, clients, and collaborators a clear insight into my capabilities and career aspirations. It stands as a foundation that can be 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expanded and updated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as I grow professionally and acquire new skills.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Bookman Old Style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9199" y="2414956"/>
            <a:ext cx="82882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 smtClean="0"/>
              <a:t>INTERACTIVE DIGITAL PORTFOLIO USING FRONT END DEVELOPMENT</a:t>
            </a:r>
            <a:endParaRPr lang="en-IN" sz="4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72599" y="4079784"/>
            <a:ext cx="2143126" cy="2585323"/>
            <a:chOff x="8429626" y="3844976"/>
            <a:chExt cx="2217877" cy="2649456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626" y="3844976"/>
              <a:ext cx="2217877" cy="264945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D41E227-8D7B-DA8C-0831-50F14C59F927}"/>
              </a:ext>
            </a:extLst>
          </p:cNvPr>
          <p:cNvSpPr txBox="1"/>
          <p:nvPr/>
        </p:nvSpPr>
        <p:spPr>
          <a:xfrm>
            <a:off x="811468" y="1447799"/>
            <a:ext cx="1000893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The purpose of this portfolio is to </a:t>
            </a: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showcase my skills, experiences, and achievements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in a professional, organized, and visually appealing manner. Many individuals struggle to effectively present their work and capabilities to potential employers, clients, or collaborators. A well-structured digital portfolio addresses this challenge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Highlighting key projects and accomplishments.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Demonstrating technical and creative skills through practical examples.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Providing a centralized, accessible platform for professional growth and personal branding.</a:t>
            </a:r>
          </a:p>
          <a:p>
            <a:pPr>
              <a:buNone/>
            </a:pP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This portfolio aims to solve the problem of </a:t>
            </a:r>
            <a:r>
              <a:rPr lang="en-US" sz="20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communicating expertise and career readiness</a:t>
            </a:r>
            <a:r>
              <a:rPr lang="en-US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in a competitive market, ensuring that my profile stands out and leaves a strong impression on the 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audience.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89142" y="3505200"/>
            <a:ext cx="3200400" cy="3697382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3031727B-3AAB-C1ED-CA69-24837ADD5C21}"/>
              </a:ext>
            </a:extLst>
          </p:cNvPr>
          <p:cNvSpPr txBox="1"/>
          <p:nvPr/>
        </p:nvSpPr>
        <p:spPr>
          <a:xfrm>
            <a:off x="468356" y="1851520"/>
            <a:ext cx="948688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This portfolio website was developed to serve as a 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professional platform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showcasing my academic background, technical expertise, and personal projects. The goal is to create a 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centralized hub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where potential employers, collaborators, or clients can easily explore my work, skills, and accomplishments.</a:t>
            </a:r>
          </a:p>
          <a:p>
            <a:pPr>
              <a:buNone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The website highlights: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About Me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– an introduction to who I am, my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Skills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– a demonstration of technical and soft skills relevant to my field.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Projects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– selected works and case studies that reflect my abilities and problem-solving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Contact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– an accessible way for visitors to connect with me.</a:t>
            </a:r>
          </a:p>
          <a:p>
            <a:pPr>
              <a:buNone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By combining 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clean design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 with </a:t>
            </a: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organized content</a:t>
            </a: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, the portfolio provides a professional digital identity that represents both creativity and technical proficiency.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6AC1605-3CEC-B4EA-A848-2F5E49F4F1AF}"/>
              </a:ext>
            </a:extLst>
          </p:cNvPr>
          <p:cNvSpPr txBox="1"/>
          <p:nvPr/>
        </p:nvSpPr>
        <p:spPr>
          <a:xfrm>
            <a:off x="665039" y="1319458"/>
            <a:ext cx="1146810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Potential Employers / Recruiters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They use the portfolio to evaluate your skills, projects, and suitability for a job role.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They expect clarity, professionalism, and evidence of your capabilities.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Clients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(if you’re freelancing or offering services)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They look for examples of past work, creativity, and trustworthiness before hiring you.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Peers &amp; Collaborators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Fellow students, colleagues, or professionals may use your portfolio to learn more about your expertise and potentially collaborate on projects.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Academic Mentors / Professors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(if it’s a student portfolio)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They might use it to assess your learning progress, academic projects, or readiness for internships and research opportunities.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General Audience / Network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Anyone who comes across your portfolio (via LinkedIn, GitHub, or personal sharing) who wants to know more about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1600200" cy="2971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80DA42A-4730-B579-1C9F-6E78DA1FDCC4}"/>
              </a:ext>
            </a:extLst>
          </p:cNvPr>
          <p:cNvSpPr txBox="1"/>
          <p:nvPr/>
        </p:nvSpPr>
        <p:spPr>
          <a:xfrm>
            <a:off x="1750295" y="1600200"/>
            <a:ext cx="920284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Frontend Development</a:t>
            </a:r>
            <a:endParaRPr lang="en-IN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HTML5, CSS3, JavaScript</a:t>
            </a:r>
            <a:r>
              <a:rPr lang="en-I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for creating the structure, design, and interactivity of the website.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Responsive Design Techniques</a:t>
            </a:r>
            <a:r>
              <a:rPr lang="en-I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ensuring the portfolio works seamlessly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Design and Styling</a:t>
            </a:r>
            <a:endParaRPr lang="en-IN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CSS Frameworks (Bootstrap / Tailwind CSS)</a:t>
            </a:r>
            <a:r>
              <a:rPr lang="en-I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to speed up layout and styling with modern UI components.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Custom CSS Animations</a:t>
            </a:r>
            <a:r>
              <a:rPr lang="en-I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to add smooth transitions and interactivity.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Version Control</a:t>
            </a:r>
            <a:endParaRPr lang="en-IN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Git &amp; GitHub</a:t>
            </a:r>
            <a:r>
              <a:rPr lang="en-I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for code management, collaboration, and hosting.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Deployment</a:t>
            </a:r>
            <a:endParaRPr lang="en-IN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GitHub Pages / Netlify / </a:t>
            </a:r>
            <a:r>
              <a:rPr lang="en-IN" sz="1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Vercel</a:t>
            </a:r>
            <a:r>
              <a:rPr lang="en-I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to make the portfolio accessible online.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Techniques Used</a:t>
            </a:r>
            <a:endParaRPr lang="en-IN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User-</a:t>
            </a:r>
            <a:r>
              <a:rPr lang="en-IN" sz="16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Centered</a:t>
            </a: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 Design</a:t>
            </a:r>
            <a:r>
              <a:rPr lang="en-I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focusing on clarity, readability, and ease of navigation for recruiters and clients.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Modular Code Structure</a:t>
            </a:r>
            <a:r>
              <a:rPr lang="en-I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separating concerns (HTML for structure, CSS for design, JS for logic).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Performance Optimization</a:t>
            </a:r>
            <a:r>
              <a:rPr lang="en-IN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compressing images, minimizing code for faster load times.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BCE72FA-B52A-3D5E-58BD-D6778B6432B7}"/>
              </a:ext>
            </a:extLst>
          </p:cNvPr>
          <p:cNvSpPr txBox="1"/>
          <p:nvPr/>
        </p:nvSpPr>
        <p:spPr>
          <a:xfrm>
            <a:off x="739775" y="934913"/>
            <a:ext cx="11049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The portfolio is designed with a </a:t>
            </a: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clean, user-friendly layout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that prioritizes readability and easy navigation. The design follows a </a:t>
            </a: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section-based structure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, allowing visitors to quickly access relevant information.</a:t>
            </a:r>
          </a:p>
          <a:p>
            <a:pPr>
              <a:buNone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Key Design Elements: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Homepage / Landing Section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A brief introduction with name, role, and a visual identity (e.g., profile image or banner).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Clear navigation to other sections.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About Me Section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A concise personal statement highlighting background,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Skills Section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A visual representation of technical and soft skills using lists, icons, or progress indicators.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Projects Section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Showcase of selected works with descriptions, technologies used, and outcomes.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Organized in cards or grid layout for clarity.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Contact Section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Contact details and links (email, LinkedIn, GitHub,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Possibly a contact form for direct communication.</a:t>
            </a:r>
          </a:p>
          <a:p>
            <a:pPr>
              <a:buNone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Layout Characteristics: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Responsive Design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adapts to mobile, tablet, and desktop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Consistent Theme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unified color scheme, typography, and spacing.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Minimalist Approach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avoids clutter while keeping the focus on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Interactive Elements</a:t>
            </a: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 – hover effects, buttons, and animations for modern </a:t>
            </a:r>
            <a:r>
              <a:rPr lang="en-US" sz="16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appea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B196C936-C29A-DC02-6EEC-DD659DC66299}"/>
              </a:ext>
            </a:extLst>
          </p:cNvPr>
          <p:cNvSpPr txBox="1"/>
          <p:nvPr/>
        </p:nvSpPr>
        <p:spPr>
          <a:xfrm>
            <a:off x="246743" y="974372"/>
            <a:ext cx="13646468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6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Homepage / Landing Section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Provides a professional introduction with name, role, and branding elements.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Quick navigation menu for accessing different sections.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About Me Section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Showcases personal background, academic qualifications, and career goals.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Presents a concise overview of who I am and what I aim to achieve.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Skills Section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Displays technical and soft skills in an organized format.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May include icons, charts, or progress bars for better visualization.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Projects Section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Highlights selected projects with descriptions, objectives, tools used, and outcomes.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Provides links (e.g., GitHub repositories or live demos) where applicable.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Contact Section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Lists email, social media, and professional links (LinkedIn, GitHub, etc.).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May include a contact form for direct communication.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Responsive Design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Ensures compatibility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ahoma" pitchFamily="34" charset="0"/>
                <a:ea typeface="Tahoma" pitchFamily="34" charset="0"/>
                <a:cs typeface="Tahoma" pitchFamily="34" charset="0"/>
              </a:rPr>
              <a:t>User-Friendly Navigation</a:t>
            </a:r>
            <a:endParaRPr lang="en-US" sz="16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ahoma" pitchFamily="34" charset="0"/>
                <a:ea typeface="Tahoma" pitchFamily="34" charset="0"/>
                <a:cs typeface="Tahoma" pitchFamily="34" charset="0"/>
              </a:rPr>
              <a:t>Clear menu and smooth scrolling between sections.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ahoma" pitchFamily="34" charset="0"/>
                <a:ea typeface="Tahoma" pitchFamily="34" charset="0"/>
                <a:cs typeface="Tahoma" pitchFamily="34" charset="0"/>
              </a:rPr>
              <a:t>Visual Enhancements</a:t>
            </a:r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dirty="0">
                <a:latin typeface="Tahoma" pitchFamily="34" charset="0"/>
                <a:ea typeface="Tahoma" pitchFamily="34" charset="0"/>
                <a:cs typeface="Tahoma" pitchFamily="34" charset="0"/>
              </a:rPr>
              <a:t>Animations, hover effects, and styled buttons to improve interactivity and appeal</a:t>
            </a: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1170</Words>
  <PresentationFormat>Custom</PresentationFormat>
  <Paragraphs>128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Janani</dc:creator>
  <cp:lastModifiedBy>Admin</cp:lastModifiedBy>
  <cp:revision>7</cp:revision>
  <dcterms:modified xsi:type="dcterms:W3CDTF">2025-09-17T11:53:46Z</dcterms:modified>
</cp:coreProperties>
</file>