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114800" y="5486400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591868" y="2855741"/>
            <a:ext cx="10043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JANANI 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2422J0330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NMID                    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69C92F2EB14443B983F4D455525B7283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24bsca116jananin@skacas.ac.in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APPLICATIONS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     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BHARATHIYAR UNIVERSITY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_20250911_1434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35" y="1510368"/>
            <a:ext cx="5429554" cy="45950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xmlns="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7" name="Picture 6" descr="Screenshot_20250911_1434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18" y="1483195"/>
            <a:ext cx="5892186" cy="46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successfully serves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principles, problem-solving techniques, and creativity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Overall, the portfolio achieves its objective of creating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personal brand identity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expanded and updated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9199" y="2414956"/>
            <a:ext cx="8288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INTERACTIVE DIGITAL PORTFOLIO USING FRONT END DEVELOPMENT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purpose of this portfolio is to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my skills, experiences, and achievements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aims to solve the problem of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communicating expertise and career readiness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competitive market, ensuring that my profile stands out and leaves a strong impression on the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31727B-3AAB-C1ED-CA69-24837ADD5C21}"/>
              </a:ext>
            </a:extLst>
          </p:cNvPr>
          <p:cNvSpPr txBox="1"/>
          <p:nvPr/>
        </p:nvSpPr>
        <p:spPr>
          <a:xfrm>
            <a:off x="468356" y="1851520"/>
            <a:ext cx="9486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was developed to serve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 hub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By combining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 design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with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content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Potential Employers / Recruiters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Clients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Peers &amp; Collaborators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Academic Mentors / Professors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General Audience / Network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Anyone who comes across your portfolio (via LinkedIn, GitHub, or personal sharing) who wants to know more 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Frontend Development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HTML5, CSS3, JavaScript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 Techniques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and Styling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CSS Frameworks (Bootstrap / Tailwind CSS)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Custom CSS Animations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Version Control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 &amp; GitHub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Deployment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GitHub Pages / Netlify / 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Vercel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Techniques Used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Centered</a:t>
            </a: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Design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Modular Code Structure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Performance Optimization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 portfolio is designed with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clean, user-friendly layout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that prioritizes readability and easy navigation. The design follows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section-based structure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 Design Elements: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Layout Characteristics: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Consistent Theme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Minimalist Approach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Interactive Elements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hover effects, buttons, and animations for modern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appea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96C936-C29A-DC02-6EEC-DD659DC66299}"/>
              </a:ext>
            </a:extLst>
          </p:cNvPr>
          <p:cNvSpPr txBox="1"/>
          <p:nvPr/>
        </p:nvSpPr>
        <p:spPr>
          <a:xfrm>
            <a:off x="246743" y="974372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User-Friendly Navigation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Enhancements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